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99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93" d="100"/>
          <a:sy n="93" d="100"/>
        </p:scale>
        <p:origin x="-42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4C27-BB6A-43AB-866A-4763469E98F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image" Target="../media/image16.jpeg"/><Relationship Id="rId2" Type="http://schemas.openxmlformats.org/officeDocument/2006/relationships/audio" Target="../media/audio2.wav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8.jpeg"/><Relationship Id="rId9" Type="http://schemas.openxmlformats.org/officeDocument/2006/relationships/image" Target="../media/image13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12" Type="http://schemas.openxmlformats.org/officeDocument/2006/relationships/image" Target="../media/image1.jpeg"/><Relationship Id="rId2" Type="http://schemas.openxmlformats.org/officeDocument/2006/relationships/audio" Target="../media/audio2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4.jpeg"/><Relationship Id="rId5" Type="http://schemas.openxmlformats.org/officeDocument/2006/relationships/image" Target="../media/image15.jpeg"/><Relationship Id="rId1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20.jpeg"/><Relationship Id="rId9" Type="http://schemas.openxmlformats.org/officeDocument/2006/relationships/image" Target="../media/image12.jpeg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12" Type="http://schemas.openxmlformats.org/officeDocument/2006/relationships/image" Target="../media/image25.jpeg"/><Relationship Id="rId17" Type="http://schemas.openxmlformats.org/officeDocument/2006/relationships/image" Target="../media/image5.jpeg"/><Relationship Id="rId2" Type="http://schemas.openxmlformats.org/officeDocument/2006/relationships/audio" Target="../media/audio3.wav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4.jpeg"/><Relationship Id="rId5" Type="http://schemas.openxmlformats.org/officeDocument/2006/relationships/image" Target="../media/image22.jpeg"/><Relationship Id="rId15" Type="http://schemas.openxmlformats.org/officeDocument/2006/relationships/image" Target="../media/image3.jpeg"/><Relationship Id="rId10" Type="http://schemas.openxmlformats.org/officeDocument/2006/relationships/image" Target="../media/image19.jpeg"/><Relationship Id="rId4" Type="http://schemas.openxmlformats.org/officeDocument/2006/relationships/image" Target="../media/image21.jpeg"/><Relationship Id="rId9" Type="http://schemas.openxmlformats.org/officeDocument/2006/relationships/image" Target="../media/image23.jpe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918" y="157161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9055" y="1142984"/>
            <a:ext cx="7465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«Народные промыслы»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85984" y="3429000"/>
            <a:ext cx="4643470" cy="2857520"/>
            <a:chOff x="1500166" y="3143248"/>
            <a:chExt cx="6215106" cy="3571900"/>
          </a:xfrm>
        </p:grpSpPr>
        <p:grpSp>
          <p:nvGrpSpPr>
            <p:cNvPr id="10" name="Группа 27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stCxn id="16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endCxn id="16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Рисунок 10" descr="Подушки оптом в разделе &quot;Бытовые товары / Другие&quot; Москва"/>
            <p:cNvPicPr/>
            <p:nvPr/>
          </p:nvPicPr>
          <p:blipFill>
            <a:blip r:embed="rId2" cstate="print"/>
            <a:srcRect l="4693" t="2951" r="8178" b="5719"/>
            <a:stretch>
              <a:fillRect/>
            </a:stretch>
          </p:blipFill>
          <p:spPr bwMode="auto">
            <a:xfrm>
              <a:off x="6215074" y="5072074"/>
              <a:ext cx="128588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Иллюстрация 1 из 8 для Раскраска. Гжельская роспись Лабиринт - книги"/>
            <p:cNvPicPr/>
            <p:nvPr/>
          </p:nvPicPr>
          <p:blipFill>
            <a:blip r:embed="rId3"/>
            <a:srcRect l="6299" t="1095" r="53763" b="8759"/>
            <a:stretch>
              <a:fillRect/>
            </a:stretch>
          </p:blipFill>
          <p:spPr bwMode="auto">
            <a:xfrm>
              <a:off x="3428992" y="3214686"/>
              <a:ext cx="2366968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Гжель,роспись"/>
            <p:cNvPicPr/>
            <p:nvPr/>
          </p:nvPicPr>
          <p:blipFill>
            <a:blip r:embed="rId4" cstate="print"/>
            <a:srcRect l="2938" t="4484" r="3508" b="3064"/>
            <a:stretch>
              <a:fillRect/>
            </a:stretch>
          </p:blipFill>
          <p:spPr bwMode="auto">
            <a:xfrm>
              <a:off x="1571604" y="3357562"/>
              <a:ext cx="164307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Петушок Гжель Арт. 433161"/>
            <p:cNvPicPr/>
            <p:nvPr/>
          </p:nvPicPr>
          <p:blipFill>
            <a:blip r:embed="rId5" cstate="print"/>
            <a:srcRect l="8285" t="4128" r="5077" b="4128"/>
            <a:stretch>
              <a:fillRect/>
            </a:stretch>
          </p:blipFill>
          <p:spPr bwMode="auto">
            <a:xfrm>
              <a:off x="6143636" y="3214686"/>
              <a:ext cx="135732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Гжель - узоры славянской души!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1604" y="5072074"/>
              <a:ext cx="16430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14357"/>
            <a:ext cx="5286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учить детей находить предметы определенного промысла  среди предложенных;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внимание, наблюдательность,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логическое мышление, речь-доказательство.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детям познакомиться с особенностями узоров и подбора цветов, а также с различными изделиями таких народных промыслов, как хохлома,  дымковская игрушка, гжель.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прекрасному.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Игровое правило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Поиск нужных картинок,   выбираем их по правилу:  дымковская игрушка к    дымковской ,хохлома к хохломе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аппарат\DSC07431.JPG"/>
          <p:cNvPicPr/>
          <p:nvPr/>
        </p:nvPicPr>
        <p:blipFill>
          <a:blip r:embed="rId2"/>
          <a:srcRect l="3315" t="2725" r="29476" b="30669"/>
          <a:stretch>
            <a:fillRect/>
          </a:stretch>
        </p:blipFill>
        <p:spPr bwMode="auto">
          <a:xfrm flipH="1">
            <a:off x="3143240" y="857232"/>
            <a:ext cx="3219784" cy="4136961"/>
          </a:xfrm>
          <a:prstGeom prst="rect">
            <a:avLst/>
          </a:prstGeom>
          <a:noFill/>
          <a:ln w="28575">
            <a:solidFill>
              <a:srgbClr val="2A0054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21495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г.Улан-Удэ, 2014 год,</a:t>
            </a:r>
          </a:p>
          <a:p>
            <a:pPr algn="ctr"/>
            <a:r>
              <a:rPr lang="ru-RU" dirty="0" smtClean="0"/>
              <a:t>составила: Лебеданцева Е В,</a:t>
            </a:r>
          </a:p>
          <a:p>
            <a:pPr algn="ctr"/>
            <a:r>
              <a:rPr lang="ru-RU" dirty="0" smtClean="0"/>
              <a:t>воспитатель высшей категории, </a:t>
            </a:r>
            <a:r>
              <a:rPr lang="ru-RU" dirty="0" err="1" smtClean="0"/>
              <a:t>д</a:t>
            </a:r>
            <a:r>
              <a:rPr lang="ru-RU" dirty="0" smtClean="0"/>
              <a:t>/с №234.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500166" y="3143248"/>
            <a:ext cx="6215106" cy="3571900"/>
            <a:chOff x="1500166" y="3143248"/>
            <a:chExt cx="6215106" cy="35719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00166" y="3143248"/>
              <a:ext cx="6215106" cy="3571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4144166" y="4928404"/>
              <a:ext cx="35719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1500960" y="4928404"/>
              <a:ext cx="3571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4" idx="1"/>
            </p:cNvCxnSpPr>
            <p:nvPr/>
          </p:nvCxnSpPr>
          <p:spPr>
            <a:xfrm rot="10800000" flipH="1">
              <a:off x="1500166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endCxn id="4" idx="3"/>
            </p:cNvCxnSpPr>
            <p:nvPr/>
          </p:nvCxnSpPr>
          <p:spPr>
            <a:xfrm flipV="1">
              <a:off x="5929322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 descr="Иллюстрация 1 из 5 для Раскраска. Дымковская роспись Лабиринт - книги"/>
          <p:cNvPicPr/>
          <p:nvPr/>
        </p:nvPicPr>
        <p:blipFill>
          <a:blip r:embed="rId4"/>
          <a:srcRect l="7307" t="2790" r="57668" b="11589"/>
          <a:stretch>
            <a:fillRect/>
          </a:stretch>
        </p:blipFill>
        <p:spPr bwMode="auto">
          <a:xfrm>
            <a:off x="3500430" y="3214686"/>
            <a:ext cx="2143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/>
          <p:nvPr/>
        </p:nvGrpSpPr>
        <p:grpSpPr>
          <a:xfrm>
            <a:off x="142844" y="71414"/>
            <a:ext cx="8858312" cy="2928934"/>
            <a:chOff x="142844" y="71414"/>
            <a:chExt cx="8858312" cy="292893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42844" y="71414"/>
              <a:ext cx="8858312" cy="2928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4282" y="142852"/>
              <a:ext cx="8715436" cy="2786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5" idx="0"/>
              <a:endCxn id="5" idx="2"/>
            </p:cNvCxnSpPr>
            <p:nvPr/>
          </p:nvCxnSpPr>
          <p:spPr>
            <a:xfrm rot="16200000" flipH="1">
              <a:off x="3178959" y="1535893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4679951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6200000" flipH="1">
              <a:off x="167955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5" idx="1"/>
              <a:endCxn id="5" idx="3"/>
            </p:cNvCxnSpPr>
            <p:nvPr/>
          </p:nvCxnSpPr>
          <p:spPr>
            <a:xfrm rot="10800000" flipH="1">
              <a:off x="214282" y="1535893"/>
              <a:ext cx="871543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6200000" flipH="1">
              <a:off x="6180149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 flipH="1">
              <a:off x="25079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Рисунок 51" descr="Дымковская игрушка - Декоративно прикладное искусство - Картинки по искусству"/>
          <p:cNvPicPr/>
          <p:nvPr/>
        </p:nvPicPr>
        <p:blipFill>
          <a:blip r:embed="rId5"/>
          <a:srcRect l="2439" r="2439" b="3922"/>
          <a:stretch>
            <a:fillRect/>
          </a:stretch>
        </p:blipFill>
        <p:spPr bwMode="auto">
          <a:xfrm>
            <a:off x="6072198" y="3357562"/>
            <a:ext cx="114300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Гжель,роспись"/>
          <p:cNvPicPr/>
          <p:nvPr/>
        </p:nvPicPr>
        <p:blipFill>
          <a:blip r:embed="rId6"/>
          <a:srcRect l="2938" t="4484" r="3508" b="3064"/>
          <a:stretch>
            <a:fillRect/>
          </a:stretch>
        </p:blipFill>
        <p:spPr bwMode="auto">
          <a:xfrm>
            <a:off x="4643438" y="285728"/>
            <a:ext cx="1404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Петушок Гжель Арт. 433161"/>
          <p:cNvPicPr/>
          <p:nvPr/>
        </p:nvPicPr>
        <p:blipFill>
          <a:blip r:embed="rId7" cstate="print"/>
          <a:srcRect l="8285" t="4128" r="5077" b="4128"/>
          <a:stretch>
            <a:fillRect/>
          </a:stretch>
        </p:blipFill>
        <p:spPr bwMode="auto">
          <a:xfrm>
            <a:off x="7715272" y="214290"/>
            <a:ext cx="114300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Гжель - узоры славянской души!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Подушки оптом в разделе &quot;Бытовые товары / Другие&quot; Москва"/>
          <p:cNvPicPr/>
          <p:nvPr/>
        </p:nvPicPr>
        <p:blipFill>
          <a:blip r:embed="rId9" cstate="print"/>
          <a:srcRect l="4693" t="2951" r="8178" b="5719"/>
          <a:stretch>
            <a:fillRect/>
          </a:stretch>
        </p:blipFill>
        <p:spPr bwMode="auto">
          <a:xfrm>
            <a:off x="6357950" y="1643050"/>
            <a:ext cx="1071570" cy="11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Ваза (хохлома) - Вазы Хохлома / Хохлома - www.posezonam.ru/content"/>
          <p:cNvPicPr/>
          <p:nvPr/>
        </p:nvPicPr>
        <p:blipFill>
          <a:blip r:embed="rId10" cstate="print"/>
          <a:srcRect l="6965" t="6293" r="10448"/>
          <a:stretch>
            <a:fillRect/>
          </a:stretch>
        </p:blipFill>
        <p:spPr bwMode="auto">
          <a:xfrm>
            <a:off x="3428992" y="1643050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М-25 Стул детский деревянный Хохлома с хохломской росписью - Пирамида"/>
          <p:cNvPicPr/>
          <p:nvPr/>
        </p:nvPicPr>
        <p:blipFill>
          <a:blip r:embed="rId11" cstate="print"/>
          <a:srcRect t="-1961" r="27059"/>
          <a:stretch>
            <a:fillRect/>
          </a:stretch>
        </p:blipFill>
        <p:spPr bwMode="auto">
          <a:xfrm>
            <a:off x="1857356" y="214290"/>
            <a:ext cx="1000132" cy="12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http://im3-tub-ru.yandex.net/i?id=1bcfb831766cfe62038dd36080fae36d-03-144&amp;n=21"/>
          <p:cNvPicPr/>
          <p:nvPr/>
        </p:nvPicPr>
        <p:blipFill>
          <a:blip r:embed="rId12"/>
          <a:srcRect l="10000" t="5000" r="5000" b="10000"/>
          <a:stretch>
            <a:fillRect/>
          </a:stretch>
        </p:blipFill>
        <p:spPr bwMode="auto">
          <a:xfrm>
            <a:off x="28572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Народная роспись - The sims 3 in Russia - Русскоязычный форум игры The sims 3"/>
          <p:cNvPicPr/>
          <p:nvPr/>
        </p:nvPicPr>
        <p:blipFill>
          <a:blip r:embed="rId13" cstate="print"/>
          <a:srcRect l="5296" t="15265" r="6542"/>
          <a:stretch>
            <a:fillRect/>
          </a:stretch>
        </p:blipFill>
        <p:spPr bwMode="auto">
          <a:xfrm>
            <a:off x="6143636" y="214290"/>
            <a:ext cx="13477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Олень - Картинка 5/40"/>
          <p:cNvPicPr/>
          <p:nvPr/>
        </p:nvPicPr>
        <p:blipFill>
          <a:blip r:embed="rId14"/>
          <a:srcRect l="7286" t="3178" r="19850"/>
          <a:stretch>
            <a:fillRect/>
          </a:stretch>
        </p:blipFill>
        <p:spPr bwMode="auto">
          <a:xfrm>
            <a:off x="2000232" y="3286124"/>
            <a:ext cx="100013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img1.liveinternet.ru/images/attach/c/7/96/613/96613393_large_539704.jpg"/>
          <p:cNvPicPr/>
          <p:nvPr/>
        </p:nvPicPr>
        <p:blipFill>
          <a:blip r:embed="rId15"/>
          <a:srcRect l="10833" t="12108" r="11000" b="4558"/>
          <a:stretch>
            <a:fillRect/>
          </a:stretch>
        </p:blipFill>
        <p:spPr bwMode="auto">
          <a:xfrm>
            <a:off x="1857356" y="5143512"/>
            <a:ext cx="11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дымковская игрушка картинки - Всемирная схемотехника"/>
          <p:cNvPicPr/>
          <p:nvPr/>
        </p:nvPicPr>
        <p:blipFill>
          <a:blip r:embed="rId16"/>
          <a:srcRect l="33607" t="2641" r="39127" b="20769"/>
          <a:stretch>
            <a:fillRect/>
          </a:stretch>
        </p:blipFill>
        <p:spPr bwMode="auto">
          <a:xfrm>
            <a:off x="6500826" y="5214950"/>
            <a:ext cx="78581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16597 0.2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5659 0.720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0.15035 0.52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6216 0.468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500166" y="3143248"/>
            <a:ext cx="6215106" cy="3571900"/>
            <a:chOff x="1500166" y="3143248"/>
            <a:chExt cx="6215106" cy="35719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00166" y="3143248"/>
              <a:ext cx="6215106" cy="3571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4144166" y="4928404"/>
              <a:ext cx="35719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500960" y="4928404"/>
              <a:ext cx="3571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32" idx="1"/>
            </p:cNvCxnSpPr>
            <p:nvPr/>
          </p:nvCxnSpPr>
          <p:spPr>
            <a:xfrm rot="10800000" flipH="1">
              <a:off x="1500166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32" idx="3"/>
            </p:cNvCxnSpPr>
            <p:nvPr/>
          </p:nvCxnSpPr>
          <p:spPr>
            <a:xfrm flipV="1">
              <a:off x="5929322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142844" y="71414"/>
            <a:ext cx="8858312" cy="2928934"/>
            <a:chOff x="142844" y="71414"/>
            <a:chExt cx="8858312" cy="29289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71414"/>
              <a:ext cx="8858312" cy="2928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142852"/>
              <a:ext cx="8715436" cy="2786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>
              <a:stCxn id="7" idx="0"/>
              <a:endCxn id="7" idx="2"/>
            </p:cNvCxnSpPr>
            <p:nvPr/>
          </p:nvCxnSpPr>
          <p:spPr>
            <a:xfrm rot="16200000" flipH="1">
              <a:off x="3178959" y="1535893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4679951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167955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7" idx="1"/>
              <a:endCxn id="7" idx="3"/>
            </p:cNvCxnSpPr>
            <p:nvPr/>
          </p:nvCxnSpPr>
          <p:spPr>
            <a:xfrm rot="10800000" flipH="1">
              <a:off x="214282" y="1535893"/>
              <a:ext cx="871543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6180149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25079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 descr="Дымковская игрушка - Декоративно прикладное искусство - Картинки по искусству"/>
          <p:cNvPicPr/>
          <p:nvPr/>
        </p:nvPicPr>
        <p:blipFill>
          <a:blip r:embed="rId4"/>
          <a:srcRect l="2439" r="2439" b="3922"/>
          <a:stretch>
            <a:fillRect/>
          </a:stretch>
        </p:blipFill>
        <p:spPr bwMode="auto">
          <a:xfrm>
            <a:off x="4857752" y="1571612"/>
            <a:ext cx="114300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Гжель,роспись"/>
          <p:cNvPicPr/>
          <p:nvPr/>
        </p:nvPicPr>
        <p:blipFill>
          <a:blip r:embed="rId5"/>
          <a:srcRect l="2938" t="4484" r="3508" b="3064"/>
          <a:stretch>
            <a:fillRect/>
          </a:stretch>
        </p:blipFill>
        <p:spPr bwMode="auto">
          <a:xfrm>
            <a:off x="4643438" y="285728"/>
            <a:ext cx="1404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етушок Гжель Арт. 433161"/>
          <p:cNvPicPr/>
          <p:nvPr/>
        </p:nvPicPr>
        <p:blipFill>
          <a:blip r:embed="rId6" cstate="print"/>
          <a:srcRect l="8285" t="4128" r="5077" b="4128"/>
          <a:stretch>
            <a:fillRect/>
          </a:stretch>
        </p:blipFill>
        <p:spPr bwMode="auto">
          <a:xfrm>
            <a:off x="7715272" y="214290"/>
            <a:ext cx="114300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Гжель - узоры славянской души!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Подушки оптом в разделе &quot;Бытовые товары / Другие&quot; Москва"/>
          <p:cNvPicPr/>
          <p:nvPr/>
        </p:nvPicPr>
        <p:blipFill>
          <a:blip r:embed="rId8" cstate="print"/>
          <a:srcRect l="4693" t="2951" r="8178" b="5719"/>
          <a:stretch>
            <a:fillRect/>
          </a:stretch>
        </p:blipFill>
        <p:spPr bwMode="auto">
          <a:xfrm>
            <a:off x="6357950" y="1643050"/>
            <a:ext cx="1071570" cy="11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3-tub-ru.yandex.net/i?id=1bcfb831766cfe62038dd36080fae36d-03-144&amp;n=21"/>
          <p:cNvPicPr/>
          <p:nvPr/>
        </p:nvPicPr>
        <p:blipFill>
          <a:blip r:embed="rId9"/>
          <a:srcRect l="10000" t="5000" r="5000" b="10000"/>
          <a:stretch>
            <a:fillRect/>
          </a:stretch>
        </p:blipFill>
        <p:spPr bwMode="auto">
          <a:xfrm>
            <a:off x="28572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Народная роспись - The sims 3 in Russia - Русскоязычный форум игры The sims 3"/>
          <p:cNvPicPr/>
          <p:nvPr/>
        </p:nvPicPr>
        <p:blipFill>
          <a:blip r:embed="rId10" cstate="print"/>
          <a:srcRect l="5296" t="15265" r="6542"/>
          <a:stretch>
            <a:fillRect/>
          </a:stretch>
        </p:blipFill>
        <p:spPr bwMode="auto">
          <a:xfrm>
            <a:off x="6143636" y="214290"/>
            <a:ext cx="13477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Олень - Картинка 5/40"/>
          <p:cNvPicPr/>
          <p:nvPr/>
        </p:nvPicPr>
        <p:blipFill>
          <a:blip r:embed="rId11"/>
          <a:srcRect l="7286" t="3178" r="19850"/>
          <a:stretch>
            <a:fillRect/>
          </a:stretch>
        </p:blipFill>
        <p:spPr bwMode="auto">
          <a:xfrm>
            <a:off x="428596" y="214290"/>
            <a:ext cx="100013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g1.liveinternet.ru/images/attach/c/7/96/613/96613393_large_539704.jpg"/>
          <p:cNvPicPr/>
          <p:nvPr/>
        </p:nvPicPr>
        <p:blipFill>
          <a:blip r:embed="rId12"/>
          <a:srcRect l="10833" t="12108" r="11000" b="4558"/>
          <a:stretch>
            <a:fillRect/>
          </a:stretch>
        </p:blipFill>
        <p:spPr bwMode="auto">
          <a:xfrm>
            <a:off x="3286116" y="214290"/>
            <a:ext cx="11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дымковская игрушка картинки - Всемирная схемотехника"/>
          <p:cNvPicPr/>
          <p:nvPr/>
        </p:nvPicPr>
        <p:blipFill>
          <a:blip r:embed="rId13"/>
          <a:srcRect l="33607" t="2641" r="39127" b="20769"/>
          <a:stretch>
            <a:fillRect/>
          </a:stretch>
        </p:blipFill>
        <p:spPr bwMode="auto">
          <a:xfrm>
            <a:off x="7929586" y="1571612"/>
            <a:ext cx="78581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Иллюстрация 1 из 8 для Раскраска. Хохломская роспись Лабиринт - книги"/>
          <p:cNvPicPr/>
          <p:nvPr/>
        </p:nvPicPr>
        <p:blipFill>
          <a:blip r:embed="rId14"/>
          <a:srcRect l="6299" t="4844" r="58134" b="7279"/>
          <a:stretch>
            <a:fillRect/>
          </a:stretch>
        </p:blipFill>
        <p:spPr bwMode="auto">
          <a:xfrm>
            <a:off x="3500430" y="3214686"/>
            <a:ext cx="214314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Ваза (хохлома) - Вазы Хохлома / Хохлома - www.posezonam.ru/content"/>
          <p:cNvPicPr/>
          <p:nvPr/>
        </p:nvPicPr>
        <p:blipFill>
          <a:blip r:embed="rId15" cstate="print"/>
          <a:srcRect l="6965" t="6293" r="10448"/>
          <a:stretch>
            <a:fillRect/>
          </a:stretch>
        </p:blipFill>
        <p:spPr bwMode="auto">
          <a:xfrm>
            <a:off x="3428992" y="1643050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М-25 Стул детский деревянный Хохлома с хохломской росписью - Пирамида"/>
          <p:cNvPicPr/>
          <p:nvPr/>
        </p:nvPicPr>
        <p:blipFill>
          <a:blip r:embed="rId16" cstate="print"/>
          <a:srcRect t="-1961" r="27059"/>
          <a:stretch>
            <a:fillRect/>
          </a:stretch>
        </p:blipFill>
        <p:spPr bwMode="auto">
          <a:xfrm>
            <a:off x="1857356" y="214290"/>
            <a:ext cx="1000132" cy="12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7495E-6 L 0.15747 0.26232 " pathEditMode="relative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0421E-6 L -2.77778E-7 0.73445 " pathEditMode="relative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3313E-6 L 0.33021 0.255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25468E-6 L -0.00139 0.731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500166" y="3143248"/>
            <a:ext cx="6215106" cy="3571900"/>
            <a:chOff x="1500166" y="3143248"/>
            <a:chExt cx="6215106" cy="35719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500166" y="3143248"/>
              <a:ext cx="6215106" cy="3571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4144166" y="4928404"/>
              <a:ext cx="35719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1500960" y="4928404"/>
              <a:ext cx="3571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6" idx="1"/>
            </p:cNvCxnSpPr>
            <p:nvPr/>
          </p:nvCxnSpPr>
          <p:spPr>
            <a:xfrm rot="10800000" flipH="1">
              <a:off x="1500166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endCxn id="26" idx="3"/>
            </p:cNvCxnSpPr>
            <p:nvPr/>
          </p:nvCxnSpPr>
          <p:spPr>
            <a:xfrm flipV="1">
              <a:off x="5929322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142844" y="71414"/>
            <a:ext cx="8858312" cy="2928934"/>
            <a:chOff x="142844" y="71414"/>
            <a:chExt cx="8858312" cy="29289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2844" y="71414"/>
              <a:ext cx="8858312" cy="2928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282" y="142852"/>
              <a:ext cx="8715436" cy="2786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  <a:endCxn id="6" idx="2"/>
            </p:cNvCxnSpPr>
            <p:nvPr/>
          </p:nvCxnSpPr>
          <p:spPr>
            <a:xfrm rot="16200000" flipH="1">
              <a:off x="3178959" y="1535893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6200000" flipH="1">
              <a:off x="4679951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167955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6" idx="1"/>
              <a:endCxn id="6" idx="3"/>
            </p:cNvCxnSpPr>
            <p:nvPr/>
          </p:nvCxnSpPr>
          <p:spPr>
            <a:xfrm rot="10800000" flipH="1">
              <a:off x="214282" y="1535893"/>
              <a:ext cx="871543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6180149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25079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 descr="Дымковская игрушка - Декоративно прикладное искусство - Картинки по искусству"/>
          <p:cNvPicPr/>
          <p:nvPr/>
        </p:nvPicPr>
        <p:blipFill>
          <a:blip r:embed="rId4"/>
          <a:srcRect l="2439" r="2439" b="3922"/>
          <a:stretch>
            <a:fillRect/>
          </a:stretch>
        </p:blipFill>
        <p:spPr bwMode="auto">
          <a:xfrm>
            <a:off x="4857752" y="1571612"/>
            <a:ext cx="114300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лень - Картинка 5/40"/>
          <p:cNvPicPr/>
          <p:nvPr/>
        </p:nvPicPr>
        <p:blipFill>
          <a:blip r:embed="rId5"/>
          <a:srcRect l="7286" t="3178" r="19850"/>
          <a:stretch>
            <a:fillRect/>
          </a:stretch>
        </p:blipFill>
        <p:spPr bwMode="auto">
          <a:xfrm>
            <a:off x="428596" y="214290"/>
            <a:ext cx="100013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1.liveinternet.ru/images/attach/c/7/96/613/96613393_large_539704.jpg"/>
          <p:cNvPicPr/>
          <p:nvPr/>
        </p:nvPicPr>
        <p:blipFill>
          <a:blip r:embed="rId6"/>
          <a:srcRect l="10833" t="12108" r="11000" b="4558"/>
          <a:stretch>
            <a:fillRect/>
          </a:stretch>
        </p:blipFill>
        <p:spPr bwMode="auto">
          <a:xfrm>
            <a:off x="3286116" y="214290"/>
            <a:ext cx="11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дымковская игрушка картинки - Всемирная схемотехника"/>
          <p:cNvPicPr/>
          <p:nvPr/>
        </p:nvPicPr>
        <p:blipFill>
          <a:blip r:embed="rId7"/>
          <a:srcRect l="33607" t="2641" r="39127" b="20769"/>
          <a:stretch>
            <a:fillRect/>
          </a:stretch>
        </p:blipFill>
        <p:spPr bwMode="auto">
          <a:xfrm>
            <a:off x="7929586" y="1571612"/>
            <a:ext cx="78581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Ваза (хохлома) - Вазы Хохлома / Хохлома - www.posezonam.ru/content"/>
          <p:cNvPicPr/>
          <p:nvPr/>
        </p:nvPicPr>
        <p:blipFill>
          <a:blip r:embed="rId8" cstate="print"/>
          <a:srcRect l="6965" t="6293" r="10448"/>
          <a:stretch>
            <a:fillRect/>
          </a:stretch>
        </p:blipFill>
        <p:spPr bwMode="auto">
          <a:xfrm>
            <a:off x="3428992" y="1643050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М-25 Стул детский деревянный Хохлома с хохломской росписью - Пирамида"/>
          <p:cNvPicPr/>
          <p:nvPr/>
        </p:nvPicPr>
        <p:blipFill>
          <a:blip r:embed="rId9" cstate="print"/>
          <a:srcRect t="-1961" r="27059"/>
          <a:stretch>
            <a:fillRect/>
          </a:stretch>
        </p:blipFill>
        <p:spPr bwMode="auto">
          <a:xfrm>
            <a:off x="1857356" y="214290"/>
            <a:ext cx="1000132" cy="12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3-tub-ru.yandex.net/i?id=1bcfb831766cfe62038dd36080fae36d-03-144&amp;n=21"/>
          <p:cNvPicPr/>
          <p:nvPr/>
        </p:nvPicPr>
        <p:blipFill>
          <a:blip r:embed="rId10"/>
          <a:srcRect l="10000" t="5000" r="5000" b="10000"/>
          <a:stretch>
            <a:fillRect/>
          </a:stretch>
        </p:blipFill>
        <p:spPr bwMode="auto">
          <a:xfrm>
            <a:off x="28572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Народная роспись - The sims 3 in Russia - Русскоязычный форум игры The sims 3"/>
          <p:cNvPicPr/>
          <p:nvPr/>
        </p:nvPicPr>
        <p:blipFill>
          <a:blip r:embed="rId11" cstate="print"/>
          <a:srcRect l="5296" t="15265" r="6542"/>
          <a:stretch>
            <a:fillRect/>
          </a:stretch>
        </p:blipFill>
        <p:spPr bwMode="auto">
          <a:xfrm>
            <a:off x="6143636" y="214290"/>
            <a:ext cx="13477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Подушки оптом в разделе &quot;Бытовые товары / Другие&quot; Москва"/>
          <p:cNvPicPr/>
          <p:nvPr/>
        </p:nvPicPr>
        <p:blipFill>
          <a:blip r:embed="rId12" cstate="print"/>
          <a:srcRect l="4693" t="2951" r="8178" b="5719"/>
          <a:stretch>
            <a:fillRect/>
          </a:stretch>
        </p:blipFill>
        <p:spPr bwMode="auto">
          <a:xfrm>
            <a:off x="6357950" y="1643050"/>
            <a:ext cx="1071570" cy="11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Иллюстрация 1 из 8 для Раскраска. Гжельская роспись Лабиринт - книги"/>
          <p:cNvPicPr/>
          <p:nvPr/>
        </p:nvPicPr>
        <p:blipFill>
          <a:blip r:embed="rId13"/>
          <a:srcRect l="6299" t="1095" r="53763" b="8759"/>
          <a:stretch>
            <a:fillRect/>
          </a:stretch>
        </p:blipFill>
        <p:spPr bwMode="auto">
          <a:xfrm>
            <a:off x="3428992" y="3214686"/>
            <a:ext cx="23669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Гжель,роспись"/>
          <p:cNvPicPr/>
          <p:nvPr/>
        </p:nvPicPr>
        <p:blipFill>
          <a:blip r:embed="rId14"/>
          <a:srcRect l="2938" t="4484" r="3508" b="3064"/>
          <a:stretch>
            <a:fillRect/>
          </a:stretch>
        </p:blipFill>
        <p:spPr bwMode="auto">
          <a:xfrm>
            <a:off x="4643438" y="285728"/>
            <a:ext cx="1404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Петушок Гжель Арт. 433161"/>
          <p:cNvPicPr/>
          <p:nvPr/>
        </p:nvPicPr>
        <p:blipFill>
          <a:blip r:embed="rId15" cstate="print"/>
          <a:srcRect l="8285" t="4128" r="5077" b="4128"/>
          <a:stretch>
            <a:fillRect/>
          </a:stretch>
        </p:blipFill>
        <p:spPr bwMode="auto">
          <a:xfrm>
            <a:off x="7715272" y="214290"/>
            <a:ext cx="114300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Гжель - узоры славянской души!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48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4955E-6 L -2.77778E-6 0.524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9.36849E-7 L -0.32292 0.45107 " pathEditMode="relative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6639E-6 L -0.00972 0.53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8279E-6 L -0.16215 0.46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4282" y="500042"/>
            <a:ext cx="4286280" cy="2571768"/>
            <a:chOff x="1500166" y="3143248"/>
            <a:chExt cx="6215106" cy="35719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>
                <a:stCxn id="5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>
                <a:endCxn id="5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Рисунок 9" descr="Иллюстрация 1 из 5 для Раскраска. Дымковская роспись Лабиринт - книги"/>
            <p:cNvPicPr/>
            <p:nvPr/>
          </p:nvPicPr>
          <p:blipFill>
            <a:blip r:embed="rId3"/>
            <a:srcRect l="7307" t="2790" r="57668" b="11589"/>
            <a:stretch>
              <a:fillRect/>
            </a:stretch>
          </p:blipFill>
          <p:spPr bwMode="auto">
            <a:xfrm>
              <a:off x="3500430" y="3214686"/>
              <a:ext cx="2143140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Дымковская игрушка - Декоративно прикладное искусство - Картинки по искусству"/>
            <p:cNvPicPr/>
            <p:nvPr/>
          </p:nvPicPr>
          <p:blipFill>
            <a:blip r:embed="rId4" cstate="print"/>
            <a:srcRect l="2439" r="2439" b="3922"/>
            <a:stretch>
              <a:fillRect/>
            </a:stretch>
          </p:blipFill>
          <p:spPr bwMode="auto">
            <a:xfrm>
              <a:off x="6215074" y="5072074"/>
              <a:ext cx="128588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Олень - Картинка 5/40"/>
            <p:cNvPicPr/>
            <p:nvPr/>
          </p:nvPicPr>
          <p:blipFill>
            <a:blip r:embed="rId5" cstate="print"/>
            <a:srcRect l="7286" t="3178" r="19850"/>
            <a:stretch>
              <a:fillRect/>
            </a:stretch>
          </p:blipFill>
          <p:spPr bwMode="auto">
            <a:xfrm>
              <a:off x="1785918" y="5072074"/>
              <a:ext cx="1285884" cy="158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mg1.liveinternet.ru/images/attach/c/7/96/613/96613393_large_539704.jpg"/>
            <p:cNvPicPr/>
            <p:nvPr/>
          </p:nvPicPr>
          <p:blipFill>
            <a:blip r:embed="rId6"/>
            <a:srcRect l="10833" t="12108" r="11000" b="4558"/>
            <a:stretch>
              <a:fillRect/>
            </a:stretch>
          </p:blipFill>
          <p:spPr bwMode="auto">
            <a:xfrm>
              <a:off x="1643042" y="3214686"/>
              <a:ext cx="135732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дымковская игрушка картинки - Всемирная схемотехника"/>
            <p:cNvPicPr/>
            <p:nvPr/>
          </p:nvPicPr>
          <p:blipFill>
            <a:blip r:embed="rId7"/>
            <a:srcRect l="33607" t="2641" r="39127" b="20769"/>
            <a:stretch>
              <a:fillRect/>
            </a:stretch>
          </p:blipFill>
          <p:spPr bwMode="auto">
            <a:xfrm>
              <a:off x="6357950" y="3214686"/>
              <a:ext cx="100013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43438" y="500042"/>
            <a:ext cx="4286280" cy="2571768"/>
            <a:chOff x="1500166" y="3143248"/>
            <a:chExt cx="6215106" cy="35719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17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endCxn id="17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Рисунок 21" descr="http://im3-tub-ru.yandex.net/i?id=1bcfb831766cfe62038dd36080fae36d-03-144&amp;n=21"/>
            <p:cNvPicPr/>
            <p:nvPr/>
          </p:nvPicPr>
          <p:blipFill>
            <a:blip r:embed="rId8"/>
            <a:srcRect l="10000" t="5000" r="5000" b="10000"/>
            <a:stretch>
              <a:fillRect/>
            </a:stretch>
          </p:blipFill>
          <p:spPr bwMode="auto">
            <a:xfrm>
              <a:off x="1714480" y="3357562"/>
              <a:ext cx="135732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 descr="Народная роспись - The sims 3 in Russia - Русскоязычный форум игры The sims 3"/>
            <p:cNvPicPr/>
            <p:nvPr/>
          </p:nvPicPr>
          <p:blipFill>
            <a:blip r:embed="rId9" cstate="print"/>
            <a:srcRect l="5296" t="15265" r="6542"/>
            <a:stretch>
              <a:fillRect/>
            </a:stretch>
          </p:blipFill>
          <p:spPr bwMode="auto">
            <a:xfrm>
              <a:off x="6000760" y="5072074"/>
              <a:ext cx="16430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 descr="Иллюстрация 1 из 8 для Раскраска. Хохломская роспись Лабиринт - книги"/>
            <p:cNvPicPr/>
            <p:nvPr/>
          </p:nvPicPr>
          <p:blipFill>
            <a:blip r:embed="rId10"/>
            <a:srcRect l="6299" t="4844" r="58134" b="7279"/>
            <a:stretch>
              <a:fillRect/>
            </a:stretch>
          </p:blipFill>
          <p:spPr bwMode="auto">
            <a:xfrm>
              <a:off x="3500430" y="3214686"/>
              <a:ext cx="2143140" cy="34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Рисунок 24" descr="Ваза (хохлома) - Вазы Хохлома / Хохлома - www.posezonam.ru/content"/>
            <p:cNvPicPr/>
            <p:nvPr/>
          </p:nvPicPr>
          <p:blipFill>
            <a:blip r:embed="rId11" cstate="print"/>
            <a:srcRect l="6965" t="6293" r="10448"/>
            <a:stretch>
              <a:fillRect/>
            </a:stretch>
          </p:blipFill>
          <p:spPr bwMode="auto">
            <a:xfrm>
              <a:off x="6286512" y="3286124"/>
              <a:ext cx="107157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 descr="М-25 Стул детский деревянный Хохлома с хохломской росписью - Пирамида"/>
            <p:cNvPicPr/>
            <p:nvPr/>
          </p:nvPicPr>
          <p:blipFill>
            <a:blip r:embed="rId12" cstate="print"/>
            <a:srcRect t="-1961" r="27059"/>
            <a:stretch>
              <a:fillRect/>
            </a:stretch>
          </p:blipFill>
          <p:spPr bwMode="auto">
            <a:xfrm>
              <a:off x="1714480" y="4929198"/>
              <a:ext cx="128588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2285984" y="3429000"/>
            <a:ext cx="4643470" cy="2857520"/>
            <a:chOff x="1500166" y="3143248"/>
            <a:chExt cx="6215106" cy="35719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29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>
                <a:endCxn id="29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Рисунок 33" descr="Подушки оптом в разделе &quot;Бытовые товары / Другие&quot; Москва"/>
            <p:cNvPicPr/>
            <p:nvPr/>
          </p:nvPicPr>
          <p:blipFill>
            <a:blip r:embed="rId13" cstate="print"/>
            <a:srcRect l="4693" t="2951" r="8178" b="5719"/>
            <a:stretch>
              <a:fillRect/>
            </a:stretch>
          </p:blipFill>
          <p:spPr bwMode="auto">
            <a:xfrm>
              <a:off x="6215074" y="5072074"/>
              <a:ext cx="128588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34" descr="Иллюстрация 1 из 8 для Раскраска. Гжельская роспись Лабиринт - книги"/>
            <p:cNvPicPr/>
            <p:nvPr/>
          </p:nvPicPr>
          <p:blipFill>
            <a:blip r:embed="rId14"/>
            <a:srcRect l="6299" t="1095" r="53763" b="8759"/>
            <a:stretch>
              <a:fillRect/>
            </a:stretch>
          </p:blipFill>
          <p:spPr bwMode="auto">
            <a:xfrm>
              <a:off x="3428992" y="3214686"/>
              <a:ext cx="2366968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Рисунок 35" descr="Гжель,роспись"/>
            <p:cNvPicPr/>
            <p:nvPr/>
          </p:nvPicPr>
          <p:blipFill>
            <a:blip r:embed="rId15" cstate="print"/>
            <a:srcRect l="2938" t="4484" r="3508" b="3064"/>
            <a:stretch>
              <a:fillRect/>
            </a:stretch>
          </p:blipFill>
          <p:spPr bwMode="auto">
            <a:xfrm>
              <a:off x="1571604" y="3357562"/>
              <a:ext cx="164307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Рисунок 36" descr="Петушок Гжель Арт. 433161"/>
            <p:cNvPicPr/>
            <p:nvPr/>
          </p:nvPicPr>
          <p:blipFill>
            <a:blip r:embed="rId16" cstate="print"/>
            <a:srcRect l="8285" t="4128" r="5077" b="4128"/>
            <a:stretch>
              <a:fillRect/>
            </a:stretch>
          </p:blipFill>
          <p:spPr bwMode="auto">
            <a:xfrm>
              <a:off x="6143636" y="3214686"/>
              <a:ext cx="135732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Рисунок 37" descr="Гжель - узоры славянской души!"/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571604" y="5072074"/>
              <a:ext cx="16430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99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2014-11-01T09:43:32Z</dcterms:created>
  <dcterms:modified xsi:type="dcterms:W3CDTF">2014-11-24T15:04:41Z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