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65" r:id="rId4"/>
    <p:sldId id="266" r:id="rId5"/>
    <p:sldId id="268" r:id="rId6"/>
    <p:sldId id="267" r:id="rId7"/>
    <p:sldId id="274" r:id="rId8"/>
    <p:sldId id="269" r:id="rId9"/>
    <p:sldId id="270" r:id="rId10"/>
    <p:sldId id="271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6600"/>
    <a:srgbClr val="CC9B00"/>
    <a:srgbClr val="000099"/>
    <a:srgbClr val="9900CC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DB2A-6EDE-41C7-92DA-1136F27388E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C547-395C-4FB3-A1A9-9E7D3F8E8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DB2A-6EDE-41C7-92DA-1136F27388E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C547-395C-4FB3-A1A9-9E7D3F8E8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DB2A-6EDE-41C7-92DA-1136F27388E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C547-395C-4FB3-A1A9-9E7D3F8E8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DB2A-6EDE-41C7-92DA-1136F27388E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C547-395C-4FB3-A1A9-9E7D3F8E8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DB2A-6EDE-41C7-92DA-1136F27388E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C547-395C-4FB3-A1A9-9E7D3F8E8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DB2A-6EDE-41C7-92DA-1136F27388E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C547-395C-4FB3-A1A9-9E7D3F8E8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DB2A-6EDE-41C7-92DA-1136F27388E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C547-395C-4FB3-A1A9-9E7D3F8E8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DB2A-6EDE-41C7-92DA-1136F27388E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C547-395C-4FB3-A1A9-9E7D3F8E8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DB2A-6EDE-41C7-92DA-1136F27388E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C547-395C-4FB3-A1A9-9E7D3F8E8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DB2A-6EDE-41C7-92DA-1136F27388E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C547-395C-4FB3-A1A9-9E7D3F8E8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DB2A-6EDE-41C7-92DA-1136F27388E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DAC547-395C-4FB3-A1A9-9E7D3F8E8A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3ADB2A-6EDE-41C7-92DA-1136F27388E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DAC547-395C-4FB3-A1A9-9E7D3F8E8A3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1556792"/>
            <a:ext cx="727280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9900CC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Ярмарка   мастеров</a:t>
            </a:r>
            <a:endParaRPr lang="ru-RU" sz="8000" b="1" spc="50" dirty="0">
              <a:ln w="11430"/>
              <a:solidFill>
                <a:srgbClr val="9900CC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6165304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>
                <a:ln w="635">
                  <a:solidFill>
                    <a:srgbClr val="0070C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Медвежьегорск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400" b="1" dirty="0">
                <a:ln w="635">
                  <a:solidFill>
                    <a:srgbClr val="0070C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365104"/>
            <a:ext cx="42839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i="1" dirty="0">
                <a:ln w="635">
                  <a:solidFill>
                    <a:srgbClr val="0070C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b="1" dirty="0">
                <a:ln w="635">
                  <a:solidFill>
                    <a:srgbClr val="0070C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lang="ru-RU" sz="2000" b="1" dirty="0" err="1">
                <a:ln w="635">
                  <a:solidFill>
                    <a:srgbClr val="0070C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Чаккиева</a:t>
            </a:r>
            <a:r>
              <a:rPr lang="ru-RU" sz="2000" b="1" dirty="0">
                <a:ln w="635">
                  <a:solidFill>
                    <a:srgbClr val="0070C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Вера Александровна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260648"/>
            <a:ext cx="55446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635">
                  <a:solidFill>
                    <a:srgbClr val="0070C0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Негосударственное дошкольное образовательное учреждение                                                          «Детский сад №17 открытого акционерного общества                                                                             «Российские железные дороги»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1" descr="Desktop5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491880" y="3645024"/>
            <a:ext cx="936104" cy="983638"/>
          </a:xfrm>
          <a:prstGeom prst="rect">
            <a:avLst/>
          </a:prstGeom>
        </p:spPr>
      </p:pic>
      <p:pic>
        <p:nvPicPr>
          <p:cNvPr id="16" name="Содержимое 11" descr="Desktop5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>
          <a:xfrm rot="19032120">
            <a:off x="5398766" y="3600800"/>
            <a:ext cx="939151" cy="1106027"/>
          </a:xfrm>
          <a:prstGeom prst="rect">
            <a:avLst/>
          </a:prstGeom>
        </p:spPr>
      </p:pic>
      <p:pic>
        <p:nvPicPr>
          <p:cNvPr id="17" name="Содержимое 11" descr="Desktop51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5148064" y="2132856"/>
            <a:ext cx="1008112" cy="1057597"/>
          </a:xfrm>
          <a:prstGeom prst="rect">
            <a:avLst/>
          </a:prstGeom>
        </p:spPr>
      </p:pic>
      <p:pic>
        <p:nvPicPr>
          <p:cNvPr id="19" name="Содержимое 11" descr="Desktop51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6087" b="-4823"/>
          <a:stretch>
            <a:fillRect/>
          </a:stretch>
        </p:blipFill>
        <p:spPr>
          <a:xfrm>
            <a:off x="3563888" y="2276872"/>
            <a:ext cx="881241" cy="925303"/>
          </a:xfrm>
          <a:prstGeom prst="rect">
            <a:avLst/>
          </a:prstGeom>
        </p:spPr>
      </p:pic>
      <p:pic>
        <p:nvPicPr>
          <p:cNvPr id="23" name="Содержимое 22" descr="picb46805.jpg"/>
          <p:cNvPicPr>
            <a:picLocks noGrp="1" noChangeAspect="1"/>
          </p:cNvPicPr>
          <p:nvPr>
            <p:ph sz="half" idx="1"/>
          </p:nvPr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60648"/>
            <a:ext cx="2232248" cy="2808312"/>
          </a:xfrm>
        </p:spPr>
      </p:pic>
      <p:pic>
        <p:nvPicPr>
          <p:cNvPr id="25" name="Содержимое 8" descr="50728be058ad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732240" y="260647"/>
            <a:ext cx="2088232" cy="3341171"/>
          </a:xfrm>
          <a:prstGeom prst="rect">
            <a:avLst/>
          </a:prstGeom>
        </p:spPr>
      </p:pic>
      <p:pic>
        <p:nvPicPr>
          <p:cNvPr id="28" name="Содержимое 27" descr="picb37925.jpg"/>
          <p:cNvPicPr>
            <a:picLocks noGrp="1" noChangeAspect="1"/>
          </p:cNvPicPr>
          <p:nvPr>
            <p:ph sz="half" idx="2"/>
          </p:nvPr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1369" y="3689648"/>
            <a:ext cx="2602631" cy="3168352"/>
          </a:xfrm>
        </p:spPr>
      </p:pic>
      <p:pic>
        <p:nvPicPr>
          <p:cNvPr id="27" name="Содержимое 23" descr="picb46808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429000"/>
            <a:ext cx="2664296" cy="31619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601471[1]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395536" y="332656"/>
            <a:ext cx="8446051" cy="612068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galt-auto.ru/_ph/713/2/258398407.jpg"/>
          <p:cNvPicPr/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771800" y="3573016"/>
            <a:ext cx="4269760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Users\Администратор\Desktop\лена\фото\Праздник ремёсел в Кижах\i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148064" y="188640"/>
            <a:ext cx="3816424" cy="3312368"/>
          </a:xfrm>
          <a:prstGeom prst="round2DiagRect">
            <a:avLst>
              <a:gd name="adj1" fmla="val 16667"/>
              <a:gd name="adj2" fmla="val 9736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3" descr="P1030751.jpg"/>
          <p:cNvPicPr>
            <a:picLocks noChangeAspect="1"/>
          </p:cNvPicPr>
          <p:nvPr/>
        </p:nvPicPr>
        <p:blipFill>
          <a:blip r:embed="rId4" cstate="email">
            <a:lum bright="10000" contrast="10000"/>
          </a:blip>
          <a:stretch>
            <a:fillRect/>
          </a:stretch>
        </p:blipFill>
        <p:spPr>
          <a:xfrm>
            <a:off x="179512" y="188640"/>
            <a:ext cx="4536503" cy="3240360"/>
          </a:xfrm>
          <a:prstGeom prst="round2DiagRect">
            <a:avLst>
              <a:gd name="adj1" fmla="val 13885"/>
              <a:gd name="adj2" fmla="val 43951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Изображение 0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1600" y="1124744"/>
            <a:ext cx="7042729" cy="5282047"/>
          </a:xfrm>
          <a:prstGeom prst="rect">
            <a:avLst/>
          </a:prstGeom>
          <a:ln w="76200">
            <a:solidFill>
              <a:srgbClr val="800000"/>
            </a:solidFill>
          </a:ln>
        </p:spPr>
      </p:pic>
      <p:sp>
        <p:nvSpPr>
          <p:cNvPr id="3" name="Заголовок 5"/>
          <p:cNvSpPr txBox="1">
            <a:spLocks/>
          </p:cNvSpPr>
          <p:nvPr/>
        </p:nvSpPr>
        <p:spPr>
          <a:xfrm>
            <a:off x="323528" y="188640"/>
            <a:ext cx="8424936" cy="8549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Фабрика «Карельские узоры»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Изображение 050.jpg"/>
          <p:cNvPicPr>
            <a:picLocks noChangeAspect="1"/>
          </p:cNvPicPr>
          <p:nvPr/>
        </p:nvPicPr>
        <p:blipFill>
          <a:blip r:embed="rId2" cstate="email">
            <a:lum bright="10000" contrast="10000"/>
          </a:blip>
          <a:stretch>
            <a:fillRect/>
          </a:stretch>
        </p:blipFill>
        <p:spPr>
          <a:xfrm>
            <a:off x="5868144" y="260648"/>
            <a:ext cx="2976331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Содержимое 3" descr="Изображение 0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88640"/>
            <a:ext cx="4128459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Содержимое 3" descr="Изображение 02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5976" y="3158970"/>
            <a:ext cx="4512501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5" descr="Изображение 04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83568" y="3717032"/>
            <a:ext cx="2808312" cy="2852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лена\фото\Праздник ремёсел в Кижах\imgB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268760"/>
            <a:ext cx="4384767" cy="2920266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25735">
            <a:off x="888324" y="3417381"/>
            <a:ext cx="4464050" cy="3017837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3796" name="Picture 3" descr="C:\Users\Администратор\Desktop\лена\фото\Праздник ремёсел в Кижах\f4d8f43bd5a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70479">
            <a:off x="401891" y="327699"/>
            <a:ext cx="4087362" cy="3016514"/>
          </a:xfrm>
          <a:prstGeom prst="rect">
            <a:avLst/>
          </a:prstGeom>
          <a:ln w="8890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www.kareliancraft.com/resources/doc-4108-ph-gallery-4109-middle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627784" y="3573016"/>
            <a:ext cx="3672408" cy="3024336"/>
          </a:xfrm>
          <a:prstGeom prst="roundRect">
            <a:avLst>
              <a:gd name="adj" fmla="val 16667"/>
            </a:avLst>
          </a:prstGeom>
          <a:ln w="38100"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Содержимое 4" descr="i-15506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83968" y="332656"/>
            <a:ext cx="3683248" cy="2825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224" y="3429000"/>
            <a:ext cx="2304256" cy="3291913"/>
          </a:xfrm>
          <a:prstGeom prst="roundRect">
            <a:avLst>
              <a:gd name="adj" fmla="val 16667"/>
            </a:avLst>
          </a:prstGeom>
          <a:ln w="57150">
            <a:solidFill>
              <a:srgbClr val="0000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260648"/>
            <a:ext cx="2952328" cy="4230322"/>
          </a:xfrm>
          <a:prstGeom prst="roundRect">
            <a:avLst>
              <a:gd name="adj" fmla="val 16667"/>
            </a:avLst>
          </a:prstGeom>
          <a:ln w="57150">
            <a:solidFill>
              <a:srgbClr val="0000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kareliancraft.com/resources/doc-4399-ph-gallery-4400-middle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3645024"/>
            <a:ext cx="3744416" cy="2880320"/>
          </a:xfrm>
          <a:prstGeom prst="roundRect">
            <a:avLst>
              <a:gd name="adj" fmla="val 16667"/>
            </a:avLst>
          </a:prstGeom>
          <a:ln w="57150">
            <a:solidFill>
              <a:srgbClr val="0000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://www.kareliancraft.com/resources/doc-4073-ph-gallery-4116-middle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404664"/>
            <a:ext cx="3816424" cy="3672408"/>
          </a:xfrm>
          <a:prstGeom prst="roundRect">
            <a:avLst>
              <a:gd name="adj" fmla="val 16667"/>
            </a:avLst>
          </a:prstGeom>
          <a:ln w="57150">
            <a:solidFill>
              <a:srgbClr val="0000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http://www.kareliancraft.com/resources/doc-4077-ph-gallery-4112-middle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260648"/>
            <a:ext cx="2829302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doc-5442-ph-gallery-5443-middle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148064" y="4437112"/>
            <a:ext cx="3384376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84137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133521" y="2996952"/>
            <a:ext cx="4693346" cy="36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7" descr="foto-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251520" y="188640"/>
            <a:ext cx="4392488" cy="3744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Содержимое 12" descr="images.jpe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220072" y="476672"/>
            <a:ext cx="3231132" cy="2135831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Администратор\Desktop\лена\фото\Народные промыслы Карелии\rem_ik_big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04664"/>
            <a:ext cx="2736303" cy="2736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C:\Users\Администратор\Desktop\лена\фото\Народные промыслы Карелии\18927363_7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6075696" y="260648"/>
            <a:ext cx="2816784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 descr="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848" y="764704"/>
            <a:ext cx="2592288" cy="210623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Picture 5" descr="drevorubRusskaja%20Igrushka"/>
          <p:cNvPicPr>
            <a:picLocks noChangeAspect="1" noChangeArrowheads="1"/>
          </p:cNvPicPr>
          <p:nvPr/>
        </p:nvPicPr>
        <p:blipFill>
          <a:blip r:embed="rId5" cstate="email">
            <a:lum bright="-10000"/>
          </a:blip>
          <a:srcRect/>
          <a:stretch>
            <a:fillRect/>
          </a:stretch>
        </p:blipFill>
        <p:spPr bwMode="auto">
          <a:xfrm>
            <a:off x="6335688" y="4077072"/>
            <a:ext cx="2808312" cy="217216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70C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 9" descr="igr5"/>
          <p:cNvPicPr>
            <a:picLocks noChangeAspect="1" noChangeArrowheads="1"/>
          </p:cNvPicPr>
          <p:nvPr/>
        </p:nvPicPr>
        <p:blipFill>
          <a:blip r:embed="rId6" cstate="email">
            <a:lum bright="-10000"/>
          </a:blip>
          <a:srcRect/>
          <a:stretch>
            <a:fillRect/>
          </a:stretch>
        </p:blipFill>
        <p:spPr bwMode="auto">
          <a:xfrm>
            <a:off x="179512" y="4077072"/>
            <a:ext cx="2520280" cy="2027338"/>
          </a:xfrm>
          <a:prstGeom prst="rect">
            <a:avLst/>
          </a:prstGeom>
          <a:ln w="76200">
            <a:solidFill>
              <a:srgbClr val="0070C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Содержимое 12" descr="JYzTX.jpg"/>
          <p:cNvPicPr>
            <a:picLocks noGrp="1" noChangeAspect="1"/>
          </p:cNvPicPr>
          <p:nvPr>
            <p:ph idx="1"/>
          </p:nvPr>
        </p:nvPicPr>
        <p:blipFill>
          <a:blip r:embed="rId7" cstate="email">
            <a:lum bright="20000" contrast="30000"/>
          </a:blip>
          <a:srcRect t="-2643" b="-3018"/>
          <a:stretch>
            <a:fillRect/>
          </a:stretch>
        </p:blipFill>
        <p:spPr>
          <a:xfrm>
            <a:off x="2915816" y="3356992"/>
            <a:ext cx="345638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262</TotalTime>
  <Words>30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Негосударственное дошкольное образовательное учреждение                                                          «Детский сад №17 открытого акционерного общества                                                                             «Российские железные дороги»</dc:title>
  <dc:creator>Дворниченко</dc:creator>
  <cp:lastModifiedBy>Вера</cp:lastModifiedBy>
  <cp:revision>34</cp:revision>
  <dcterms:created xsi:type="dcterms:W3CDTF">2013-04-12T08:42:08Z</dcterms:created>
  <dcterms:modified xsi:type="dcterms:W3CDTF">2014-05-27T17:45:41Z</dcterms:modified>
</cp:coreProperties>
</file>