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77" r:id="rId8"/>
    <p:sldId id="263" r:id="rId9"/>
    <p:sldId id="278" r:id="rId10"/>
    <p:sldId id="264" r:id="rId11"/>
    <p:sldId id="265" r:id="rId12"/>
    <p:sldId id="267" r:id="rId13"/>
    <p:sldId id="266" r:id="rId14"/>
    <p:sldId id="268" r:id="rId15"/>
    <p:sldId id="270" r:id="rId16"/>
    <p:sldId id="269" r:id="rId17"/>
    <p:sldId id="272" r:id="rId18"/>
    <p:sldId id="271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990099"/>
    <a:srgbClr val="03035D"/>
    <a:srgbClr val="5D0345"/>
    <a:srgbClr val="660033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6857999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груженное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214290"/>
            <a:ext cx="6072230" cy="6643710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928670"/>
            <a:ext cx="5429288" cy="5357850"/>
          </a:xfrm>
          <a:prstGeom prst="rect">
            <a:avLst/>
          </a:prstGeom>
        </p:spPr>
      </p:pic>
      <p:pic>
        <p:nvPicPr>
          <p:cNvPr id="4" name="Рисунок 3" descr="images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1071546"/>
            <a:ext cx="7000924" cy="521497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Посреди дороги дети,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Мы всегда за них в ответе.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Чтоб не плакал их родитель,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Будь внимательней, водитель</a:t>
            </a:r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56"/>
            <a:ext cx="9144000" cy="628654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В дождь и в ясную погоду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Здесь не ходят пешеходы.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Говорит им знак одно: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«Вам ходить запреще</a:t>
            </a:r>
            <a:r>
              <a:rPr lang="ru-RU" sz="5400" b="1" dirty="0" smtClean="0"/>
              <a:t>но</a:t>
            </a:r>
            <a:r>
              <a:rPr lang="ru-RU" sz="5400" dirty="0" smtClean="0"/>
              <a:t>!»</a:t>
            </a:r>
            <a:br>
              <a:rPr lang="ru-RU" sz="5400" dirty="0" smtClean="0"/>
            </a:br>
            <a:r>
              <a:rPr lang="ru-RU" sz="5400" b="1" dirty="0" smtClean="0"/>
              <a:t> </a:t>
            </a:r>
            <a:endParaRPr lang="ru-RU" sz="5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агруженное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14290"/>
            <a:ext cx="8429684" cy="664371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В этом месте пешеход</a:t>
            </a:r>
            <a:br>
              <a:rPr lang="ru-RU" sz="5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Терпеливо транспорт ждет.</a:t>
            </a:r>
            <a:br>
              <a:rPr lang="ru-RU" sz="5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Он пешком устал шагать,</a:t>
            </a:r>
            <a:br>
              <a:rPr lang="ru-RU" sz="5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Хочет пассажиром стать.</a:t>
            </a:r>
            <a:br>
              <a:rPr lang="ru-RU" sz="5800" dirty="0" smtClean="0">
                <a:latin typeface="Times New Roman" pitchFamily="18" charset="0"/>
                <a:cs typeface="Times New Roman" pitchFamily="18" charset="0"/>
              </a:rPr>
            </a:br>
            <a:endParaRPr lang="ru-RU" sz="5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aby.ru/storage/c/3/0/a/1562684.59019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57166"/>
            <a:ext cx="6929486" cy="6286544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Если нужно вам лечиться,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Знак подскажет, где больница.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Сто серьезных докторов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Там вам скажут: «Будь здоров!»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562684.590203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785794"/>
            <a:ext cx="6500858" cy="5500726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Велосипедная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дорожка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Обгоняй Максим Сережку.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Вам никто не помешает –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Этот знак все дети знают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340369"/>
          </a:xfrm>
          <a:ln>
            <a:solidFill>
              <a:srgbClr val="660033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  <a:t>Способ безопасный самый:</a:t>
            </a:r>
            <a:b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  <a:t>Перейти дорогу с мамой.</a:t>
            </a:r>
            <a:b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  <a:t>Уж она не подведет,</a:t>
            </a:r>
            <a:b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  <a:t>Нас за ручку доведет.</a:t>
            </a:r>
            <a:b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  <a:t>Но гораздо будет лучше,</a:t>
            </a:r>
            <a:b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  <a:t>Если нас она научит,</a:t>
            </a:r>
            <a:b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  <a:t>Как без бед и по уму</a:t>
            </a:r>
            <a:b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03035D"/>
                </a:solidFill>
                <a:latin typeface="Times New Roman" pitchFamily="18" charset="0"/>
                <a:cs typeface="Times New Roman" pitchFamily="18" charset="0"/>
              </a:rPr>
              <a:t>Сделать это самому</a:t>
            </a:r>
            <a:endParaRPr lang="ru-RU" sz="4800" b="1" dirty="0">
              <a:solidFill>
                <a:srgbClr val="03035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000108"/>
            <a:ext cx="7643866" cy="5214974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42" y="1357274"/>
            <a:ext cx="6500858" cy="550072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Теперь 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 знаем все, друзья,</a:t>
            </a:r>
            <a:b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делать можно, что нельзя!</a:t>
            </a: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Загорелся КРАСНЫЙ свет,</a:t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err="1" smtClean="0">
                <a:solidFill>
                  <a:srgbClr val="FF0000"/>
                </a:solidFill>
              </a:rPr>
              <a:t>Стой,малыш,прохода</a:t>
            </a:r>
            <a:r>
              <a:rPr lang="ru-RU" sz="6000" b="1" dirty="0" smtClean="0">
                <a:solidFill>
                  <a:srgbClr val="FF0000"/>
                </a:solidFill>
              </a:rPr>
              <a:t> нет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 descr="images (10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714488"/>
            <a:ext cx="7072361" cy="5143512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41753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C000"/>
                </a:solidFill>
              </a:rPr>
              <a:t>ЖЕЛТЫЙ свет смотри горит</a:t>
            </a:r>
            <a:br>
              <a:rPr lang="ru-RU" sz="4800" b="1" dirty="0" smtClean="0">
                <a:solidFill>
                  <a:srgbClr val="FFC000"/>
                </a:solidFill>
              </a:rPr>
            </a:br>
            <a:r>
              <a:rPr lang="ru-RU" sz="4800" b="1" dirty="0" smtClean="0">
                <a:solidFill>
                  <a:srgbClr val="FFC000"/>
                </a:solidFill>
              </a:rPr>
              <a:t>Приготовься говорит</a:t>
            </a:r>
            <a:r>
              <a:rPr lang="ru-RU" sz="5400" b="1" dirty="0" smtClean="0">
                <a:solidFill>
                  <a:srgbClr val="FFC000"/>
                </a:solidFill>
              </a:rPr>
              <a:t>.</a:t>
            </a:r>
            <a:endParaRPr lang="ru-RU" sz="5400" b="1" dirty="0">
              <a:solidFill>
                <a:srgbClr val="FFC000"/>
              </a:solidFill>
            </a:endParaRPr>
          </a:p>
        </p:txBody>
      </p:sp>
      <p:pic>
        <p:nvPicPr>
          <p:cNvPr id="4" name="Содержимое 3" descr="images (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2214554"/>
            <a:ext cx="7286676" cy="4429156"/>
          </a:xfrm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008000"/>
                </a:solidFill>
              </a:rPr>
              <a:t>А зажегся свет ЗЕЛЕНЫЙ</a:t>
            </a:r>
            <a:br>
              <a:rPr lang="ru-RU" sz="6000" b="1" dirty="0" smtClean="0">
                <a:solidFill>
                  <a:srgbClr val="008000"/>
                </a:solidFill>
              </a:rPr>
            </a:br>
            <a:r>
              <a:rPr lang="ru-RU" sz="6000" b="1" dirty="0" smtClean="0">
                <a:solidFill>
                  <a:srgbClr val="008000"/>
                </a:solidFill>
              </a:rPr>
              <a:t>Проходи мой друг ученый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1785926"/>
            <a:ext cx="6715172" cy="4857784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 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img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714356"/>
            <a:ext cx="8358246" cy="592935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304"/>
          </a:xfrm>
        </p:spPr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 flipV="1">
            <a:off x="457200" y="1500175"/>
            <a:ext cx="8229600" cy="100026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857224" y="2428868"/>
            <a:ext cx="1214446" cy="121444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14348" y="5214950"/>
            <a:ext cx="1285884" cy="121444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85786" y="3786190"/>
            <a:ext cx="1285884" cy="121444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285984" y="2571744"/>
            <a:ext cx="3500462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СТОЙ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14612" y="3929066"/>
            <a:ext cx="4857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ПРИГОТОВЬСЯ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71736" y="5286388"/>
            <a:ext cx="22145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ИДИ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34" y="642918"/>
            <a:ext cx="77867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 правила движенья</a:t>
            </a:r>
            <a:b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таблицу умноженья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загруженное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0800000" flipH="1" flipV="1">
            <a:off x="0" y="0"/>
            <a:ext cx="9144000" cy="664371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8015286" cy="5000660"/>
          </a:xfrm>
        </p:spPr>
        <p:txBody>
          <a:bodyPr>
            <a:noAutofit/>
          </a:bodyPr>
          <a:lstStyle/>
          <a:p>
            <a:r>
              <a:rPr lang="ru-RU" sz="5400" dirty="0" smtClean="0"/>
              <a:t>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Чтоб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водитель знал заранее 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Знак его предупреждает.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Вдвое обостри внимание –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Пешеход не пострадает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65</Words>
  <PresentationFormat>Экран (4:3)</PresentationFormat>
  <Paragraphs>22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Загорелся КРАСНЫЙ свет, Стой,малыш,прохода нет.</vt:lpstr>
      <vt:lpstr>ЖЕЛТЫЙ свет смотри горит Приготовься говорит.</vt:lpstr>
      <vt:lpstr>А зажегся свет ЗЕЛЕНЫЙ Проходи мой друг ученый.</vt:lpstr>
      <vt:lpstr>  </vt:lpstr>
      <vt:lpstr>    </vt:lpstr>
      <vt:lpstr>.</vt:lpstr>
      <vt:lpstr>Слайд 9</vt:lpstr>
      <vt:lpstr>Слайд 10</vt:lpstr>
      <vt:lpstr>Посреди дороги дети, Мы всегда за них в ответе. Чтоб не плакал их родитель, Будь внимательней, водитель!</vt:lpstr>
      <vt:lpstr>Слайд 12</vt:lpstr>
      <vt:lpstr>В дождь и в ясную погоду Здесь не ходят пешеходы. Говорит им знак одно: «Вам ходить запрещено!»  </vt:lpstr>
      <vt:lpstr>Слайд 14</vt:lpstr>
      <vt:lpstr>В этом месте пешеход Терпеливо транспорт ждет. Он пешком устал шагать, Хочет пассажиром стать. </vt:lpstr>
      <vt:lpstr>Слайд 16</vt:lpstr>
      <vt:lpstr>Если нужно вам лечиться, Знак подскажет, где больница. Сто серьезных докторов Там вам скажут: «Будь здоров!» 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11</cp:revision>
  <dcterms:modified xsi:type="dcterms:W3CDTF">2013-11-03T17:37:19Z</dcterms:modified>
</cp:coreProperties>
</file>