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940180"/>
          </a:xfrm>
        </p:spPr>
        <p:txBody>
          <a:bodyPr>
            <a:noAutofit/>
          </a:bodyPr>
          <a:lstStyle/>
          <a:p>
            <a:pPr lvl="0"/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</a:rPr>
              <a:t>Презентация родительского собрания на тему: «Питание будущих первоклассников»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адачи: </a:t>
            </a: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 ясных </a:t>
            </a: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представлений о продуктах, приносящих пользу организму, об организации правильного здорового питания.</a:t>
            </a:r>
            <a:b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родителей  </a:t>
            </a: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и готовность к соблюдению правил рационального и здорового питания;</a:t>
            </a:r>
            <a:b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Способствовать развитию творческих способностей </a:t>
            </a: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 работать сообща, согласовывая свои действия.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1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F:\DCIM\102NIKON\DSCN48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428596" y="4000504"/>
            <a:ext cx="3357586" cy="2588982"/>
          </a:xfrm>
          <a:prstGeom prst="rect">
            <a:avLst/>
          </a:prstGeom>
          <a:noFill/>
        </p:spPr>
      </p:pic>
      <p:pic>
        <p:nvPicPr>
          <p:cNvPr id="7" name="Рисунок 6" descr="SDC192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4000504"/>
            <a:ext cx="3571868" cy="26789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SDC19295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71563" y="2366367"/>
            <a:ext cx="71437" cy="53578"/>
          </a:xfrm>
        </p:spPr>
      </p:pic>
      <p:pic>
        <p:nvPicPr>
          <p:cNvPr id="11" name="Содержимое 10" descr="SDC1929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0" y="4286256"/>
            <a:ext cx="2405058" cy="1803794"/>
          </a:xfrm>
        </p:spPr>
      </p:pic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457200" y="1000108"/>
            <a:ext cx="8258204" cy="57150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Все знают, что детей привлекает все необычное, яркое и интересное. Это касается и еды.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1472" y="3429000"/>
            <a:ext cx="7829576" cy="857255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Предлагаю устроить небольшой «Кулинарный поединок», за 5 минут приготовить                            необычный, красивый бутерброд, который ребенок сможет взять как в школу, так и перекусить после школы дома самостоятельно.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500174"/>
            <a:ext cx="1958975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500174"/>
            <a:ext cx="2041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1500174"/>
            <a:ext cx="1973263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1571612"/>
            <a:ext cx="19653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Рисунок 12" descr="SDC1929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4000504"/>
            <a:ext cx="2071702" cy="1785926"/>
          </a:xfrm>
          <a:prstGeom prst="rect">
            <a:avLst/>
          </a:prstGeom>
        </p:spPr>
      </p:pic>
      <p:pic>
        <p:nvPicPr>
          <p:cNvPr id="14" name="Рисунок 13" descr="SDC1929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28860" y="4929198"/>
            <a:ext cx="2071702" cy="1928802"/>
          </a:xfrm>
          <a:prstGeom prst="rect">
            <a:avLst/>
          </a:prstGeom>
        </p:spPr>
      </p:pic>
      <p:pic>
        <p:nvPicPr>
          <p:cNvPr id="15" name="Рисунок 14" descr="SDC1929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619858" y="4786322"/>
            <a:ext cx="2524142" cy="1893107"/>
          </a:xfrm>
          <a:prstGeom prst="rect">
            <a:avLst/>
          </a:prstGeom>
        </p:spPr>
      </p:pic>
      <p:pic>
        <p:nvPicPr>
          <p:cNvPr id="16" name="Содержимое 10" descr="SDC1929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4321982"/>
            <a:ext cx="2357422" cy="176806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61</Words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Презентация родительского собрания на тему: «Питание будущих первоклассников» Задачи: формирование у родителей ясных представлений о продуктах, приносящих пользу организму, об организации правильного здорового питания. Формировать у родителей  интерес и готовность к соблюдению правил рационального и здорового питания; Способствовать развитию творческих способностей , умения работать сообща, согласовывая свои действия.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собрание: «Питание будущих первоклассников»</dc:title>
  <cp:lastModifiedBy>Admin</cp:lastModifiedBy>
  <cp:revision>7</cp:revision>
  <dcterms:modified xsi:type="dcterms:W3CDTF">2013-11-10T05:45:43Z</dcterms:modified>
</cp:coreProperties>
</file>