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BD35-19D5-4E67-9AD2-0B87A914375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4E68-F34A-411E-8C8E-247084661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Центр развития ребёнка –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</a:t>
            </a:r>
            <a:r>
              <a:rPr lang="ru-RU" sz="2400" b="1" i="1" dirty="0" smtClean="0">
                <a:solidFill>
                  <a:srgbClr val="002060"/>
                </a:solidFill>
              </a:rPr>
              <a:t>/с № 9 «Радуга»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1" y="4797152"/>
            <a:ext cx="4929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Выполнила:</a:t>
            </a:r>
            <a:endParaRPr lang="ru-RU" b="1" i="1" dirty="0" smtClean="0"/>
          </a:p>
          <a:p>
            <a:pPr algn="ctr"/>
            <a:r>
              <a:rPr lang="ru-RU" b="1" i="1" dirty="0" smtClean="0"/>
              <a:t>Воспитатель старшей </a:t>
            </a:r>
            <a:r>
              <a:rPr lang="ru-RU" b="1" i="1" dirty="0" smtClean="0"/>
              <a:t>группы : </a:t>
            </a:r>
          </a:p>
          <a:p>
            <a:pPr algn="ctr"/>
            <a:r>
              <a:rPr lang="ru-RU" b="1" i="1" dirty="0" smtClean="0"/>
              <a:t>Корецкая Калина Александровна</a:t>
            </a:r>
            <a:endParaRPr lang="ru-RU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2967335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Государственные символы России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357950" y="642918"/>
            <a:ext cx="2571768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Царская монета</a:t>
            </a:r>
            <a:endParaRPr lang="ru-RU" dirty="0"/>
          </a:p>
        </p:txBody>
      </p:sp>
      <p:pic>
        <p:nvPicPr>
          <p:cNvPr id="8196" name="Picture 4" descr="C:\Users\Анна\Desktop\Kuplyu_serebryanye_monety_carskoj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5857916" cy="2928958"/>
          </a:xfrm>
          <a:prstGeom prst="rect">
            <a:avLst/>
          </a:prstGeom>
          <a:noFill/>
        </p:spPr>
      </p:pic>
      <p:pic>
        <p:nvPicPr>
          <p:cNvPr id="8197" name="Picture 5" descr="C:\Users\Анна\Desktop\82673796_large_x_a7a1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857628"/>
            <a:ext cx="5541972" cy="2738949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28596" y="4857760"/>
            <a:ext cx="2571768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Монета наших дней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1538" y="285728"/>
            <a:ext cx="71438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нна\Desktop\gi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643051"/>
            <a:ext cx="5037150" cy="421484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1500174"/>
            <a:ext cx="2714644" cy="44291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Гимн России – самая главная торжественная песня страны. Под звучание гимна – вручаются награды, молодые воины принимают присягу.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14414" y="642918"/>
            <a:ext cx="7072362" cy="92869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Граждане России  гордятся государственным гербом, флагом,  гимном.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Picture 39" descr="4a4ca0b61c252c3c97d2b2265ac9550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85992"/>
            <a:ext cx="45924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на\Desktop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85992"/>
            <a:ext cx="4000528" cy="342902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357290" y="428604"/>
            <a:ext cx="642942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214554"/>
            <a:ext cx="3357586" cy="41434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Наш флаг состоит из горизонтальных полос разного цвета. В России эти цвета почитались издавна и имели свое символическое значение: белый цвет означал благородство, синий – честность, красный – смелость и великодушие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72355219_i8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00121"/>
            <a:ext cx="3381372" cy="5297482"/>
          </a:xfrm>
          <a:prstGeom prst="rect">
            <a:avLst/>
          </a:prstGeom>
          <a:noFill/>
        </p:spPr>
      </p:pic>
      <p:pic>
        <p:nvPicPr>
          <p:cNvPr id="3075" name="Picture 3" descr="C:\Users\Анна\Desktop\2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81" y="1112878"/>
            <a:ext cx="3548301" cy="531651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428728" y="214290"/>
            <a:ext cx="642942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Куклы в русских народных костюмах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на\Desktop\repphoto_1596_9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14" y="714356"/>
            <a:ext cx="3645398" cy="546419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714356"/>
            <a:ext cx="3357586" cy="550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Кремль – место работы президента России. Когда президент в Кремле, над зданием поднят государственный флаг России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на\Desktop\99e77b7ffcc0464e38b4783c0ea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0997"/>
            <a:ext cx="8572560" cy="5986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post-13-128478095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141473" cy="2786082"/>
          </a:xfrm>
          <a:prstGeom prst="rect">
            <a:avLst/>
          </a:prstGeom>
          <a:noFill/>
        </p:spPr>
      </p:pic>
      <p:pic>
        <p:nvPicPr>
          <p:cNvPr id="1027" name="Picture 3" descr="C:\Users\Анна\Desktop\klipper_1600x1200_1235053154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4000528" cy="2893239"/>
          </a:xfrm>
          <a:prstGeom prst="rect">
            <a:avLst/>
          </a:prstGeom>
          <a:noFill/>
        </p:spPr>
      </p:pic>
      <p:pic>
        <p:nvPicPr>
          <p:cNvPr id="1028" name="Picture 4" descr="C:\Users\Анна\Desktop\324912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3108" y="3357562"/>
            <a:ext cx="4929222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00100" y="357166"/>
            <a:ext cx="7215238" cy="7143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нна\Desktop\09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3952874" cy="485778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57224" y="1500174"/>
            <a:ext cx="3143272" cy="4857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темно-красный щит, на котором изображен золотой двуглавый орел. Орел – это гордая, красивая, сильная птица. Орел золотого цвета, потому что на Руси золотого орла народ сравнивал с солнцем, которому поклонялся. На груди орла – изображен всадник на белом коне, который копьем поражает черного змея. Это добро побеждает зло.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50764086_1257373675_pryal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41" y="642918"/>
            <a:ext cx="4173019" cy="5441218"/>
          </a:xfrm>
          <a:prstGeom prst="rect">
            <a:avLst/>
          </a:prstGeom>
          <a:noFill/>
        </p:spPr>
      </p:pic>
      <p:pic>
        <p:nvPicPr>
          <p:cNvPr id="1027" name="Picture 3" descr="C:\Users\Анна\Desktop\78246429_large_4c9bf632cd62ae4affe2ec58320707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555" y="214290"/>
            <a:ext cx="3909849" cy="3000396"/>
          </a:xfrm>
          <a:prstGeom prst="rect">
            <a:avLst/>
          </a:prstGeom>
          <a:noFill/>
        </p:spPr>
      </p:pic>
      <p:pic>
        <p:nvPicPr>
          <p:cNvPr id="1028" name="Picture 4" descr="C:\Users\Анна\Desktop\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71876"/>
            <a:ext cx="3857652" cy="308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нна\Desktop\ea1778fbf80259e237f7d7c491b20a50-1w24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86058"/>
            <a:ext cx="3811578" cy="3793058"/>
          </a:xfrm>
          <a:prstGeom prst="rect">
            <a:avLst/>
          </a:prstGeom>
          <a:noFill/>
        </p:spPr>
      </p:pic>
      <p:pic>
        <p:nvPicPr>
          <p:cNvPr id="7173" name="Picture 5" descr="C:\Users\Анна\Desktop\big1362928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786213" cy="3596781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500694" y="1428736"/>
            <a:ext cx="285752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Герб СССР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0034" y="4214818"/>
            <a:ext cx="285752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Герб РСФСР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181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  Центр развития ребёнка – д/с № 9 «Радуга»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России</dc:title>
  <dc:creator>Анна</dc:creator>
  <cp:lastModifiedBy>Valued Acer Customer</cp:lastModifiedBy>
  <cp:revision>23</cp:revision>
  <dcterms:created xsi:type="dcterms:W3CDTF">2013-07-27T11:25:06Z</dcterms:created>
  <dcterms:modified xsi:type="dcterms:W3CDTF">2015-01-25T20:09:50Z</dcterms:modified>
</cp:coreProperties>
</file>