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74" r:id="rId5"/>
    <p:sldId id="264" r:id="rId6"/>
    <p:sldId id="269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A0000"/>
    <a:srgbClr val="FD83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0" d="100"/>
          <a:sy n="60" d="100"/>
        </p:scale>
        <p:origin x="-78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olnet.ee/names/d_00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solnet.ee/names/pic/pic2a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 дошкольное образовательное учреждение  «Детский сад №4  «Колокольчик» комбинированного вида  г.Вольска Саратовской области»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643050"/>
            <a:ext cx="553215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 приветствует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 №4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«Колокольчик»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C:\Users\Татьяна\Desktop\Галя\КАРТИНКИ ФОТО ИЗ ИНТЕРНЕТА\рамки\sun0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8708">
            <a:off x="7031774" y="1341805"/>
            <a:ext cx="2090489" cy="1976566"/>
          </a:xfrm>
          <a:prstGeom prst="rect">
            <a:avLst/>
          </a:prstGeom>
          <a:noFill/>
        </p:spPr>
      </p:pic>
      <p:pic>
        <p:nvPicPr>
          <p:cNvPr id="1026" name="Picture 2" descr="D:\фото\озеленение\SS1024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57628"/>
            <a:ext cx="4390758" cy="2797849"/>
          </a:xfrm>
          <a:prstGeom prst="rect">
            <a:avLst/>
          </a:prstGeom>
          <a:noFill/>
        </p:spPr>
      </p:pic>
      <p:pic>
        <p:nvPicPr>
          <p:cNvPr id="7" name="Picture 7" descr="http://s19.rimg.info/681e6446f839fb8e9bf6f6fe31a326a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43446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s18.rimg.info/d2a52dd7bb8c929f2154b971c99b34f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670425"/>
            <a:ext cx="13573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ФОТОГРАФИИ\ГАЛЯ\1\Шумакова Г.А\веселые картинки\IMG_1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3714749" cy="2786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FD83A3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1" name="Picture 3" descr="D:\ФОТОГРАФИИ\ГАЛЯ\1\Шумакова Г.А\веселые картинки\IMG_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190997" cy="31432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75000"/>
              </a:schemeClr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3" name="Picture 5" descr="C:\Users\Татьяна\Desktop\Галя\КАРТИНКИ ФОТО ИЗ ИНТЕРНЕТА\рамки\rainbow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15060">
            <a:off x="4312955" y="1467670"/>
            <a:ext cx="3221817" cy="303229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Мастер – класс для педагогов ДОУ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«Методы и приемы развития творческих способностей дошкольников»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Наташа\Local Settings\Temporary Internet Files\Content.IE5\CPYVCL27\MC90008538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40959">
            <a:off x="928662" y="5072074"/>
            <a:ext cx="978278" cy="1785926"/>
          </a:xfrm>
          <a:prstGeom prst="rect">
            <a:avLst/>
          </a:prstGeom>
          <a:noFill/>
        </p:spPr>
      </p:pic>
      <p:pic>
        <p:nvPicPr>
          <p:cNvPr id="8" name="Picture 3" descr="C:\Documents and Settings\Наташа\Local Settings\Temporary Internet Files\Content.IE5\4XQNW1QR\MC90023902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636553">
            <a:off x="138597" y="115743"/>
            <a:ext cx="1324384" cy="918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тьяна\Desktop\Галя\КАРТИНКИ ФОТО ИЗ ИНТЕРНЕТА\сказочные фоны\42e995abb5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786842" cy="63960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Памятка участника мастер-класса: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501121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Получи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удовольствие!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Позволь себе быть свободным!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Будь доброжелательным к себе и другим!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Постарайся быть внимательным!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Избегай оценок и суждений!</a:t>
            </a:r>
          </a:p>
          <a:p>
            <a:pPr>
              <a:buFont typeface="Wingdings" pitchFamily="2" charset="2"/>
              <a:buChar char="Ø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Говори только о собственных чувствах,        ощущениях, настроениях.</a:t>
            </a:r>
          </a:p>
          <a:p>
            <a:pPr>
              <a:buFont typeface="Wingdings" pitchFamily="2" charset="2"/>
              <a:buChar char="Ø"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ВСЕ ПОЛУЧИТСЯ!</a:t>
            </a:r>
          </a:p>
          <a:p>
            <a:pPr>
              <a:buFont typeface="Wingdings" pitchFamily="2" charset="2"/>
              <a:buChar char="Ø"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тьяна\Desktop\Галя\КАРТИНКИ ФОТО ИЗ ИНТЕРНЕТА\сказочные фоны\ec6e3d609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9684" cy="58618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714488"/>
            <a:ext cx="72152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Сегодня мы будем общаться  с  использованием методов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терапии, что означает исцеление  искусством.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43758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3" descr="C:\Documents and Settings\Наташа\Local Settings\Temporary Internet Files\Content.IE5\E1ANHP61\MP9003415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72008"/>
            <a:ext cx="1786071" cy="12740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58180" cy="571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Целью активных методов обучения является развитие: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11" name="Picture 7" descr="C:\Users\Татьяна\Desktop\Галя\КАРТИНКИ ФОТО ИЗ ИНТЕРНЕТА\сказочные фоны\bg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858312" cy="5929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071670" y="1643050"/>
            <a:ext cx="664373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внимания, 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познавательной активности,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мыслительных процессов,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творческих способностей,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рефлексии,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креативности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формирование определенной        жизненной позиции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5715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31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наглядности ( </a:t>
            </a:r>
            <a:r>
              <a:rPr lang="ru-RU" sz="32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традиционная </a:t>
            </a:r>
            <a:r>
              <a:rPr lang="ru-RU" sz="31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форма)</a:t>
            </a:r>
            <a:endParaRPr lang="ru-RU" sz="31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28596" y="1000125"/>
          <a:ext cx="835824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071834"/>
                <a:gridCol w="2857520"/>
              </a:tblGrid>
              <a:tr h="45963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Метод наглядности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Приемы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Формы организации</a:t>
                      </a:r>
                      <a:endParaRPr lang="ru-RU" sz="2400" dirty="0"/>
                    </a:p>
                  </a:txBody>
                  <a:tcPr/>
                </a:tc>
              </a:tr>
              <a:tr h="65661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Наглядно-зрительный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Наблюдение, рассматривание предметов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Индивидуальная, групповая</a:t>
                      </a:r>
                      <a:endParaRPr lang="ru-RU" sz="2400" dirty="0"/>
                    </a:p>
                  </a:txBody>
                  <a:tcPr/>
                </a:tc>
              </a:tr>
              <a:tr h="65661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Наглядно- слуховой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Слушание музыки, звуков, издающих предметом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Индивидуальная, групповая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2285984" y="407194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072462" y="5500702"/>
            <a:ext cx="635674" cy="5952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C:\Documents and Settings\Наташа\Local Settings\Temporary Internet Files\Content.IE5\D6SDXXFN\MP9004011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357694"/>
            <a:ext cx="2575803" cy="20606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01014" cy="57150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 наглядности (активная форма)</a:t>
            </a:r>
            <a:endParaRPr lang="ru-RU" sz="28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28596" y="1000125"/>
          <a:ext cx="835824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071834"/>
                <a:gridCol w="2857520"/>
              </a:tblGrid>
              <a:tr h="4596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Метод наглядности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Приемы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Формы организации</a:t>
                      </a:r>
                      <a:endParaRPr lang="ru-RU" sz="2000" dirty="0"/>
                    </a:p>
                  </a:txBody>
                  <a:tcPr/>
                </a:tc>
              </a:tr>
              <a:tr h="6566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Наглядно-чувственный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Попробовать</a:t>
                      </a:r>
                      <a:r>
                        <a:rPr lang="ru-RU" sz="2000" baseline="0" dirty="0" smtClean="0"/>
                        <a:t> на вкус, потрогать, почувствовать запах предмета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Индивидуальная, групповая</a:t>
                      </a:r>
                      <a:endParaRPr lang="ru-RU" sz="2000" dirty="0"/>
                    </a:p>
                  </a:txBody>
                  <a:tcPr/>
                </a:tc>
              </a:tr>
              <a:tr h="6566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Наглядно- зрительный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Наблюдение, рассматривание предметов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Индивидуальная, групповая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</a:tr>
              <a:tr h="6566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Наглядно- слуховой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Слушание музыки, звуков, издающих предметом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Индивидуальная, групповая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3143248"/>
            <a:ext cx="184731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sz="1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85984" y="407194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072462" y="5500702"/>
            <a:ext cx="635674" cy="5952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Имена девочек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056562" y="4857760"/>
            <a:ext cx="10874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:\Users\Татьяна\Desktop\Галя\КАРТИНКИ ФОТО ИЗ ИНТЕРНЕТА\сказочные фоны\bg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071670" y="1643050"/>
            <a:ext cx="66437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Documents and Settings\Наташа\Local Settings\Temporary Internet Files\Content.IE5\E1ANHP61\MC90044170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3214710" cy="3214710"/>
          </a:xfrm>
          <a:prstGeom prst="rect">
            <a:avLst/>
          </a:prstGeom>
          <a:noFill/>
        </p:spPr>
      </p:pic>
      <p:pic>
        <p:nvPicPr>
          <p:cNvPr id="6" name="Picture 4" descr="C:\Documents and Settings\Наташа\Мои документы\Downloads\117597_prev_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643446"/>
            <a:ext cx="2931499" cy="1825624"/>
          </a:xfrm>
          <a:prstGeom prst="rect">
            <a:avLst/>
          </a:prstGeom>
          <a:noFill/>
        </p:spPr>
      </p:pic>
      <p:pic>
        <p:nvPicPr>
          <p:cNvPr id="7" name="Picture 3" descr="C:\Documents and Settings\Наташа\Local Settings\Temporary Internet Files\Content.IE5\CPYVCL27\MP90022765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643446"/>
            <a:ext cx="2857520" cy="177107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Татьяна\Desktop\Галя\КАРТИНКИ ФОТО ИЗ ИНТЕРНЕТА\сказочные фоны\bg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188640"/>
            <a:ext cx="8858312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9330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для вас подготовила: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r>
              <a:rPr lang="ru-RU" dirty="0" err="1" smtClean="0">
                <a:solidFill>
                  <a:schemeClr val="bg1"/>
                </a:solidFill>
              </a:rPr>
              <a:t>Паймолова</a:t>
            </a:r>
            <a:r>
              <a:rPr lang="ru-RU" dirty="0" smtClean="0">
                <a:solidFill>
                  <a:schemeClr val="bg1"/>
                </a:solidFill>
              </a:rPr>
              <a:t> Наталья  Николаевна.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453</TotalTime>
  <Words>216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Муниципальное  дошкольное образовательное учреждение  «Детский сад №4  «Колокольчик» комбинированного вида  г.Вольска Саратовской области»</vt:lpstr>
      <vt:lpstr> Мастер – класс для педагогов ДОУ  «Методы и приемы развития творческих способностей дошкольников»</vt:lpstr>
      <vt:lpstr>Памятка участника мастер-класса:</vt:lpstr>
      <vt:lpstr>Слайд 4</vt:lpstr>
      <vt:lpstr> Целью активных методов обучения является развитие:</vt:lpstr>
      <vt:lpstr>    Метод наглядности ( традиционная форма)</vt:lpstr>
      <vt:lpstr>    Метод наглядности (активная форма)</vt:lpstr>
      <vt:lpstr>Слайд 8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детский сад №46 компенсирующего вида с приоритетным осуществлением квалифицированной коррекции отклонений в физическом и психическом развитии воспитанников Колпинского района Санкт-Петербурга</dc:title>
  <dc:creator>Татьяна</dc:creator>
  <cp:lastModifiedBy>user</cp:lastModifiedBy>
  <cp:revision>75</cp:revision>
  <dcterms:created xsi:type="dcterms:W3CDTF">2011-10-09T14:05:42Z</dcterms:created>
  <dcterms:modified xsi:type="dcterms:W3CDTF">2015-02-10T11:08:43Z</dcterms:modified>
</cp:coreProperties>
</file>