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98A0-DB29-45DC-953C-0C2785D5E6B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26239-ED81-4AA4-A892-398F7AA25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1%82%D0%B0%D0%BD%D0%BA%20%D0%BA%D0%B0%D1%80%D1%82%D0%B8%D0%BD%D0%BA%D0%B8&amp;noreask=1&amp;pos=0&amp;lr=11192&amp;rpt=simage&amp;uinfo=ww-1263-wh-929-fw-1038-fh-598-pd-1&amp;img_url=http://www.morozov.com.ua/images/t80ud-01l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2%D0%B5%D1%80%D1%82%D0%BE%D0%BB%D1%91%D1%82%20%D0%BA%D0%B0%D1%80%D1%82%D0%B8%D0%BD%D0%BA%D0%B8&amp;fp=0&amp;pos=17&amp;uinfo=ww-1263-wh-929-fw-1038-fh-598-pd-1&amp;rpt=simage&amp;img_url=http://st.gdefon.ru/wallpapers_original/wallpapers/242655_mi-8_-amtsh_-polyot_5000x3177_(www.GdeFon.ru)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F%D0%BE%D0%B4%D0%B2%D0%BE%D0%B4%D0%BD%D0%B0%D1%8F%20%D0%BB%D0%BE%D0%B4%D0%BA%D0%B0%20%D0%BA%D0%B0%D1%80%D1%82%D0%B8%D0%BD%D0%BA%D0%B8&amp;fp=0&amp;pos=0&amp;uinfo=ww-1263-wh-929-fw-1038-fh-598-pd-1&amp;rpt=simage&amp;img_url=http://www.arms-expo.ru/im.xp/05005005605605105005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1&amp;text=%D0%B2%D0%BE%D0%B5%D0%BD%D0%BD%D1%8B%D0%B9%20%D1%81%D0%B0%D0%BC%D0%BE%D0%BB%D1%91%D1%82%20%D0%BA%D0%B0%D1%80%D1%82%D0%B8%D0%BD%D0%BA%D0%B8&amp;fp=1&amp;pos=56&amp;uinfo=ww-1263-wh-929-fw-1038-fh-598-pd-1&amp;rpt=simage&amp;img_url=http://i.piccy.info/i5/96/86/288696/1_800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1%80%D0%B0%D0%BA%D0%B5%D1%82%D0%B0%20%D0%BA%D0%B0%D1%80%D1%82%D0%B8%D0%BD%D0%BA%D0%B8&amp;fp=0&amp;pos=6&amp;uinfo=ww-1263-wh-929-fw-1038-fh-598-pd-1&amp;rpt=simage&amp;img_url=http://www.trkterra.ru/sites/default/files/field/image/new_world/kosmih_korabl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6&amp;text=%D0%B2%D0%BE%D0%B5%D0%BD%D0%BD%D0%B0%D1%8F%20%D0%BC%D0%B0%D1%88%D0%B8%D0%BD%D0%B0%20%D0%BA%D0%B0%D1%80%D1%82%D0%B8%D0%BD%D0%BA%D0%B8&amp;fp=6&amp;pos=204&amp;uinfo=ww-1263-wh-929-fw-1038-fh-598-pd-1&amp;rpt=simage&amp;img_url=http://upload.wikimedia.org/wikipedia/commons/thumb/3/3c/GAZ_66.jpg/800px-GAZ_66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p=2&amp;text=%D0%B2%D0%BE%D0%B5%D0%BD%D0%BD%D1%8B%D0%B9%20%D0%BA%D0%BE%D1%80%D0%B0%D0%B1%D0%BB%D1%8C%D0%BA%D0%B0%D1%80%D1%82%D0%B8%D0%BD%D0%BA%D0%B8&amp;fp=2&amp;pos=84&amp;uinfo=ww-1263-wh-929-fw-1038-fh-598-pd-1&amp;rpt=simage&amp;img_url=http://cs315530.userapi.com/v315530008/2996/h2EUADij1eI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Desktop\news100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p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80526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подводники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d17a5db8f2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87727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моряки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Desktop\7243400_23fevraly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4633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hoto.soho.net.ua/albums/userpics/10205/normal_tanks_25_va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80" y="476672"/>
            <a:ext cx="8900420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s41.radikal.ru/i092/1101/9b/547f3420b4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21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yahooeu.ru/uploads/posts/2011-05/1305318440_971_3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ru.fishki.net/picsw/032011/24/bonus/avia/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77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.actualno.com/club.bg/files/2006/07/05/47989332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upload.wikimedia.org/wikipedia/commons/3/3c/GAZ_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mg.izismile.com/img/img5/20120411/640/life_is_cool_in_the_navy_640_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1372324610_471aeed3dca6f599ee651a82174284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47137" cy="5472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94928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пограничники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www_chudetstvo_ru_23_fevralia_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12929328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4320481" cy="3621579"/>
          </a:xfrm>
          <a:prstGeom prst="rect">
            <a:avLst/>
          </a:prstGeom>
          <a:noFill/>
        </p:spPr>
      </p:pic>
      <p:pic>
        <p:nvPicPr>
          <p:cNvPr id="5" name="Picture 2" descr="C:\Users\admin\Desktop\kartinki24_soldiers_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523875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119675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разведчики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p180vo3oa710cc1om51b336lf1id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8052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Воздушные десантники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80492766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4" cy="5760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94928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Морская пехота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avram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7753" cy="576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02128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Военные лётчики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c2RlbGFub3VuYXMucnUvdXBsb2Fkcy80LzkvNDk5MTMyOTY4NjgxMi5qcGVnP19faWQ9MTQxMTY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67630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093296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Ракетные войска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8_MT-1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84576" cy="57936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02128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Артиллеристы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tank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57302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3093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72072" y="594928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танкисты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Старшая группа</cp:lastModifiedBy>
  <cp:revision>8</cp:revision>
  <dcterms:created xsi:type="dcterms:W3CDTF">2014-01-26T06:09:11Z</dcterms:created>
  <dcterms:modified xsi:type="dcterms:W3CDTF">2014-02-06T05:30:10Z</dcterms:modified>
</cp:coreProperties>
</file>