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64" r:id="rId2"/>
    <p:sldId id="263" r:id="rId3"/>
    <p:sldId id="257" r:id="rId4"/>
    <p:sldId id="258" r:id="rId5"/>
    <p:sldId id="259" r:id="rId6"/>
    <p:sldId id="260" r:id="rId7"/>
    <p:sldId id="261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1CB13-7FDD-49ED-9354-395F20D0A51D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57B30C-F3AD-4F7F-BB86-D12AC423B43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Вода волшебница!</a:t>
            </a:r>
            <a:endParaRPr lang="ru-RU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r">
              <a:buNone/>
            </a:pPr>
            <a:r>
              <a:rPr lang="ru-RU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Подготовила:</a:t>
            </a:r>
          </a:p>
          <a:p>
            <a:pPr algn="r">
              <a:buNone/>
            </a:pPr>
            <a:r>
              <a:rPr lang="ru-RU" sz="2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Фуртас</a:t>
            </a:r>
            <a:r>
              <a:rPr lang="ru-RU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Елена Викторовна</a:t>
            </a:r>
          </a:p>
          <a:p>
            <a:pPr algn="r">
              <a:buNone/>
            </a:pPr>
            <a:r>
              <a:rPr lang="ru-RU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Воспитатель</a:t>
            </a:r>
          </a:p>
          <a:p>
            <a:pPr algn="ctr">
              <a:buNone/>
            </a:pPr>
            <a:r>
              <a:rPr lang="ru-RU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2013</a:t>
            </a:r>
            <a:endParaRPr lang="ru-RU" sz="22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«Волшебница вода»</a:t>
            </a:r>
          </a:p>
          <a:p>
            <a:pPr algn="ctr">
              <a:buNone/>
            </a:pPr>
            <a:r>
              <a:rPr lang="ru-RU" sz="2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Вы, слыхали о воде?</a:t>
            </a:r>
          </a:p>
          <a:p>
            <a:pPr algn="ctr">
              <a:buNone/>
            </a:pPr>
            <a:r>
              <a:rPr lang="ru-RU" sz="2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Говорят она везде!</a:t>
            </a:r>
          </a:p>
          <a:p>
            <a:pPr algn="ctr">
              <a:buNone/>
            </a:pPr>
            <a:r>
              <a:rPr lang="ru-RU" sz="2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Вы в пруду её найдёте,</a:t>
            </a:r>
          </a:p>
          <a:p>
            <a:pPr algn="ctr">
              <a:buNone/>
            </a:pPr>
            <a:r>
              <a:rPr lang="ru-RU" sz="2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 в сыром лесном болоте.</a:t>
            </a:r>
          </a:p>
          <a:p>
            <a:pPr algn="ctr">
              <a:buNone/>
            </a:pPr>
            <a:r>
              <a:rPr lang="ru-RU" sz="2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 луже, в море, в океане</a:t>
            </a:r>
          </a:p>
          <a:p>
            <a:pPr algn="ctr">
              <a:buNone/>
            </a:pPr>
            <a:r>
              <a:rPr lang="ru-RU" sz="2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 в водопроводном кране,</a:t>
            </a:r>
          </a:p>
          <a:p>
            <a:pPr algn="ctr">
              <a:buNone/>
            </a:pPr>
            <a:r>
              <a:rPr lang="ru-RU" sz="2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Как сосулька замерзает,</a:t>
            </a:r>
          </a:p>
          <a:p>
            <a:pPr algn="ctr">
              <a:buNone/>
            </a:pPr>
            <a:r>
              <a:rPr lang="ru-RU" sz="2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 лес туманом заползает,</a:t>
            </a:r>
          </a:p>
          <a:p>
            <a:pPr algn="ctr">
              <a:buNone/>
            </a:pPr>
            <a:r>
              <a:rPr lang="ru-RU" sz="2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 плите у вас кипит,</a:t>
            </a:r>
          </a:p>
          <a:p>
            <a:pPr algn="ctr">
              <a:buNone/>
            </a:pPr>
            <a:r>
              <a:rPr lang="ru-RU" sz="2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Паром чайника шипит.</a:t>
            </a:r>
          </a:p>
          <a:p>
            <a:pPr algn="ctr">
              <a:buNone/>
            </a:pPr>
            <a:r>
              <a:rPr lang="ru-RU" sz="2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Без неё нам не умыться,</a:t>
            </a:r>
          </a:p>
          <a:p>
            <a:pPr algn="ctr">
              <a:buNone/>
            </a:pPr>
            <a:r>
              <a:rPr lang="ru-RU" sz="2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 наесться, не напиться!</a:t>
            </a:r>
          </a:p>
          <a:p>
            <a:pPr algn="ctr">
              <a:buNone/>
            </a:pPr>
            <a:r>
              <a:rPr lang="ru-RU" sz="2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Смею вам я доложить:</a:t>
            </a:r>
          </a:p>
          <a:p>
            <a:pPr algn="ctr">
              <a:buNone/>
            </a:pPr>
            <a:r>
              <a:rPr lang="ru-RU" sz="2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Без неё нам не прожить!</a:t>
            </a:r>
          </a:p>
          <a:p>
            <a:pPr algn="r">
              <a:buNone/>
            </a:pPr>
            <a:r>
              <a:rPr lang="ru-RU" sz="2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Наталья Рыкова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Водичка 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водичка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                              умой мое личико… 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2050" name="Picture 2" descr="D:\Рабочий стол\Алена сад\загруженное (5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1905000"/>
            <a:ext cx="3324225" cy="4843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Вода сопровождает человека        всю жизнь! 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3074" name="Picture 2" descr="D:\Рабочий стол\Алена сад\загруженное (6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447800"/>
            <a:ext cx="2895600" cy="2895600"/>
          </a:xfrm>
          <a:prstGeom prst="rect">
            <a:avLst/>
          </a:prstGeom>
          <a:noFill/>
        </p:spPr>
      </p:pic>
      <p:pic>
        <p:nvPicPr>
          <p:cNvPr id="3075" name="Picture 3" descr="D:\Рабочий стол\Алена сад\загруженное (7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524000"/>
            <a:ext cx="3383280" cy="2819400"/>
          </a:xfrm>
          <a:prstGeom prst="rect">
            <a:avLst/>
          </a:prstGeom>
          <a:noFill/>
        </p:spPr>
      </p:pic>
      <p:pic>
        <p:nvPicPr>
          <p:cNvPr id="3076" name="Picture 4" descr="D:\Рабочий стол\Алена сад\images (17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0" y="4326467"/>
            <a:ext cx="2971800" cy="25315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Без воды нет жизни! 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098" name="Picture 2" descr="D:\Рабочий стол\Алена сад\images (19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219200"/>
            <a:ext cx="3657600" cy="2789454"/>
          </a:xfrm>
          <a:prstGeom prst="rect">
            <a:avLst/>
          </a:prstGeom>
          <a:noFill/>
        </p:spPr>
      </p:pic>
      <p:pic>
        <p:nvPicPr>
          <p:cNvPr id="4099" name="Picture 3" descr="D:\Рабочий стол\Алена сад\загруженное (9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1219199"/>
            <a:ext cx="3686175" cy="2761073"/>
          </a:xfrm>
          <a:prstGeom prst="rect">
            <a:avLst/>
          </a:prstGeom>
          <a:noFill/>
        </p:spPr>
      </p:pic>
      <p:pic>
        <p:nvPicPr>
          <p:cNvPr id="4100" name="Picture 4" descr="D:\Рабочий стол\Алена сад\images (2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4032943"/>
            <a:ext cx="3657600" cy="2751186"/>
          </a:xfrm>
          <a:prstGeom prst="rect">
            <a:avLst/>
          </a:prstGeom>
          <a:noFill/>
        </p:spPr>
      </p:pic>
      <p:pic>
        <p:nvPicPr>
          <p:cNvPr id="4101" name="Picture 5" descr="D:\Рабочий стол\Алена сад\images (20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4038600"/>
            <a:ext cx="3657600" cy="266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Три состояния воды:</a:t>
            </a:r>
            <a:b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жидкая, твердая, газообразная. 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5123" name="Picture 3" descr="D:\Рабочий стол\Алена сад\images (2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1" y="1447800"/>
            <a:ext cx="3435246" cy="2286000"/>
          </a:xfrm>
          <a:prstGeom prst="rect">
            <a:avLst/>
          </a:prstGeom>
          <a:noFill/>
        </p:spPr>
      </p:pic>
      <p:pic>
        <p:nvPicPr>
          <p:cNvPr id="5124" name="Picture 4" descr="D:\Рабочий стол\Алена сад\images (2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1447800"/>
            <a:ext cx="3381375" cy="2250151"/>
          </a:xfrm>
          <a:prstGeom prst="rect">
            <a:avLst/>
          </a:prstGeom>
          <a:noFill/>
        </p:spPr>
      </p:pic>
      <p:pic>
        <p:nvPicPr>
          <p:cNvPr id="5125" name="Picture 5" descr="D:\Рабочий стол\Алена сад\images (24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0" y="3857138"/>
            <a:ext cx="3200400" cy="26198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D:\Рабочий стол\Алена сад\images (2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457200"/>
            <a:ext cx="4343400" cy="5981075"/>
          </a:xfrm>
          <a:prstGeom prst="rect">
            <a:avLst/>
          </a:prstGeom>
          <a:noFill/>
        </p:spPr>
      </p:pic>
      <p:pic>
        <p:nvPicPr>
          <p:cNvPr id="1031" name="Picture 7" descr="D:\Рабочий стол\Алена сад\Bavc-Rain638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57200"/>
            <a:ext cx="4404991" cy="60197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117</Words>
  <Application>Microsoft Office PowerPoint</Application>
  <PresentationFormat>Экран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Вода волшебница!</vt:lpstr>
      <vt:lpstr>Слайд 2</vt:lpstr>
      <vt:lpstr>Водичка , водичка,                               умой мое личико… </vt:lpstr>
      <vt:lpstr>Вода сопровождает человека        всю жизнь! </vt:lpstr>
      <vt:lpstr>Без воды нет жизни! </vt:lpstr>
      <vt:lpstr>Слайд 6</vt:lpstr>
      <vt:lpstr>Три состояния воды: жидкая, твердая, газообразная. 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Вода волшебница! </dc:title>
  <dc:creator>Zarj_of_rep</dc:creator>
  <cp:lastModifiedBy>1</cp:lastModifiedBy>
  <cp:revision>15</cp:revision>
  <dcterms:created xsi:type="dcterms:W3CDTF">2013-12-01T10:39:52Z</dcterms:created>
  <dcterms:modified xsi:type="dcterms:W3CDTF">2013-12-05T11:38:36Z</dcterms:modified>
</cp:coreProperties>
</file>