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3" r:id="rId2"/>
    <p:sldId id="275" r:id="rId3"/>
    <p:sldId id="271" r:id="rId4"/>
    <p:sldId id="257" r:id="rId5"/>
    <p:sldId id="276" r:id="rId6"/>
    <p:sldId id="262" r:id="rId7"/>
    <p:sldId id="269" r:id="rId8"/>
    <p:sldId id="264" r:id="rId9"/>
    <p:sldId id="265" r:id="rId10"/>
    <p:sldId id="266" r:id="rId11"/>
    <p:sldId id="267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686800" cy="8412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Р Е З Е Н Т А Ц И Я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интегрированному занятию по познанию, коммуникации и рисованию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гости к весенним  месяцам»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7787" y="3928700"/>
            <a:ext cx="61235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Шихшабекова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З.М.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Регистрационный номер 239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МКДОУ «Детский сад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общеразвивающего вида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«Белочка»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г.Тарко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Сале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Пуровского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96" y="116632"/>
            <a:ext cx="4338638" cy="45243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Белка, дупло, бельчата, молоко.     </a:t>
            </a:r>
            <a:endParaRPr lang="ru-RU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51675"/>
            <a:ext cx="3796267" cy="2822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70" y="493105"/>
            <a:ext cx="3744416" cy="298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22883"/>
            <a:ext cx="3860928" cy="305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56" y="3655710"/>
            <a:ext cx="3297430" cy="3032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6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978275" cy="523875"/>
          </a:xfrm>
        </p:spPr>
        <p:txBody>
          <a:bodyPr>
            <a:normAutofit fontScale="90000"/>
          </a:bodyPr>
          <a:lstStyle/>
          <a:p>
            <a:r>
              <a:rPr lang="ru-RU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Пенек, луна , ежик, жук.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1066"/>
            <a:ext cx="3960440" cy="2847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600400" cy="290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77" y="3717032"/>
            <a:ext cx="3670565" cy="2796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6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32850" cy="668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Гвоздика, тюльпан, одуванчик   нарцисс, 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ландыш, подснежник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  <a:endParaRPr lang="ru-RU" sz="27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" y="660295"/>
            <a:ext cx="2702718" cy="2552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9" y="747927"/>
            <a:ext cx="2718101" cy="2626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" y="4276422"/>
            <a:ext cx="2684864" cy="2320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704404" cy="2358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78" y="747927"/>
            <a:ext cx="3001073" cy="2752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48" y="3958683"/>
            <a:ext cx="3073081" cy="26243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6247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706"/>
            <a:ext cx="4140646" cy="341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706"/>
            <a:ext cx="4032448" cy="341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384062"/>
            <a:ext cx="4680520" cy="327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" y="56344"/>
            <a:ext cx="3182132" cy="250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5" y="3068960"/>
            <a:ext cx="3305298" cy="24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3068960"/>
            <a:ext cx="3275266" cy="24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30" y="4297769"/>
            <a:ext cx="3194903" cy="2457618"/>
          </a:xfrm>
          <a:prstGeom prst="roundRect">
            <a:avLst>
              <a:gd name="adj" fmla="val 16667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62" y="245783"/>
            <a:ext cx="2982055" cy="2319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45" y="764704"/>
            <a:ext cx="306698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" y="56344"/>
            <a:ext cx="3182132" cy="250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" y="3212976"/>
            <a:ext cx="3305298" cy="24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92" y="3068960"/>
            <a:ext cx="3275266" cy="24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52" y="3933056"/>
            <a:ext cx="2982055" cy="2319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29" y="611342"/>
            <a:ext cx="3194903" cy="2457618"/>
          </a:xfrm>
          <a:prstGeom prst="roundRect">
            <a:avLst>
              <a:gd name="adj" fmla="val 16667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70" y="259392"/>
            <a:ext cx="306698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0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529"/>
            <a:ext cx="3865430" cy="3453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32" y="105529"/>
            <a:ext cx="4089764" cy="3330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30" y="3269077"/>
            <a:ext cx="3119346" cy="3374714"/>
          </a:xfrm>
          <a:prstGeom prst="snip2Diag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5492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Птицы: грач, кукушка, скворец,  ласточка, соловей. </a:t>
            </a:r>
            <a:endPara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66680"/>
            <a:ext cx="2847421" cy="2502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72" y="1494879"/>
            <a:ext cx="2913220" cy="3148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8598"/>
            <a:ext cx="2952327" cy="259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0440"/>
            <a:ext cx="2952327" cy="3087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16159" b="12181"/>
          <a:stretch/>
        </p:blipFill>
        <p:spPr bwMode="auto">
          <a:xfrm>
            <a:off x="190917" y="4002637"/>
            <a:ext cx="2811656" cy="2746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4162425" cy="452437"/>
          </a:xfrm>
        </p:spPr>
        <p:txBody>
          <a:bodyPr>
            <a:normAutofit fontScale="90000"/>
          </a:bodyPr>
          <a:lstStyle/>
          <a:p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льдина</a:t>
            </a:r>
            <a: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  </a:t>
            </a:r>
            <a:r>
              <a:rPr lang="ru-RU" sz="24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  <a:r>
              <a:rPr lang="ru-RU" sz="2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ерлога,  медведь </a:t>
            </a:r>
            <a:endParaRPr lang="ru-RU" sz="2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7"/>
            <a:ext cx="4032448" cy="3178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7606"/>
            <a:ext cx="4087340" cy="3233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4464496" cy="3343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86800" cy="379412"/>
          </a:xfrm>
        </p:spPr>
        <p:txBody>
          <a:bodyPr>
            <a:normAutofit fontScale="90000"/>
          </a:bodyPr>
          <a:lstStyle/>
          <a:p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Снег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заяц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зимой,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заяц весной   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4320481" cy="309634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231670" cy="309634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57" y="3485430"/>
            <a:ext cx="4114143" cy="3272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331</TotalTime>
  <Words>87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 Р Е З Е Н Т А Ц И Я к интегрированному занятию по познанию, коммуникации и рисованию  «В гости к весенним  месяцам»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Птицы: грач, кукушка, скворец,  ласточка, соловей. </vt:lpstr>
      <vt:lpstr>  льдина,   берлога,  медведь </vt:lpstr>
      <vt:lpstr>Снег, заяц зимой, заяц весной   </vt:lpstr>
      <vt:lpstr>     Белка, дупло, бельчата, молоко.     </vt:lpstr>
      <vt:lpstr>     Пенек, луна , ежик, жук. </vt:lpstr>
      <vt:lpstr> Гвоздика, тюльпан, одуванчик   нарцисс, ландыш, подснежник.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Dell</cp:lastModifiedBy>
  <cp:revision>33</cp:revision>
  <dcterms:modified xsi:type="dcterms:W3CDTF">2012-05-29T06:10:31Z</dcterms:modified>
</cp:coreProperties>
</file>