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0"/>
  </p:notesMasterIdLst>
  <p:sldIdLst>
    <p:sldId id="267" r:id="rId2"/>
    <p:sldId id="270" r:id="rId3"/>
    <p:sldId id="259" r:id="rId4"/>
    <p:sldId id="268" r:id="rId5"/>
    <p:sldId id="269" r:id="rId6"/>
    <p:sldId id="271" r:id="rId7"/>
    <p:sldId id="272" r:id="rId8"/>
    <p:sldId id="273" r:id="rId9"/>
    <p:sldId id="275" r:id="rId10"/>
    <p:sldId id="274" r:id="rId11"/>
    <p:sldId id="263" r:id="rId12"/>
    <p:sldId id="276" r:id="rId13"/>
    <p:sldId id="278" r:id="rId14"/>
    <p:sldId id="281" r:id="rId15"/>
    <p:sldId id="279" r:id="rId16"/>
    <p:sldId id="277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339966"/>
    <a:srgbClr val="008080"/>
    <a:srgbClr val="FFCC00"/>
    <a:srgbClr val="33CC33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2553" autoAdjust="0"/>
  </p:normalViewPr>
  <p:slideViewPr>
    <p:cSldViewPr>
      <p:cViewPr varScale="1">
        <p:scale>
          <a:sx n="116" d="100"/>
          <a:sy n="116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68DC2-02F4-4AC7-9576-D6732B07B7BB}" type="doc">
      <dgm:prSet loTypeId="urn:microsoft.com/office/officeart/2005/8/layout/cycle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F4A218-982D-4F06-8482-D66B236159D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800" b="0" dirty="0" smtClean="0"/>
            <a:t>О.О. Познавательно-речевое развитие</a:t>
          </a:r>
          <a:endParaRPr lang="ru-RU" sz="800" b="0" dirty="0"/>
        </a:p>
      </dgm:t>
    </dgm:pt>
    <dgm:pt modelId="{D8FA0C04-C4C1-4CC7-93A9-EE131AAF230C}" type="parTrans" cxnId="{5E3FE35E-AC4D-4B7E-9EF6-451BD6C34E3C}">
      <dgm:prSet/>
      <dgm:spPr/>
      <dgm:t>
        <a:bodyPr/>
        <a:lstStyle/>
        <a:p>
          <a:endParaRPr lang="ru-RU" sz="2000" b="1"/>
        </a:p>
      </dgm:t>
    </dgm:pt>
    <dgm:pt modelId="{5CE75B47-CCE1-4DF6-9C3C-4286DD6021CA}" type="sibTrans" cxnId="{5E3FE35E-AC4D-4B7E-9EF6-451BD6C34E3C}">
      <dgm:prSet/>
      <dgm:spPr/>
      <dgm:t>
        <a:bodyPr/>
        <a:lstStyle/>
        <a:p>
          <a:endParaRPr lang="ru-RU" sz="2000" b="1"/>
        </a:p>
      </dgm:t>
    </dgm:pt>
    <dgm:pt modelId="{7FFC1F2D-6F61-4E05-A41F-92AFE4FAA44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800" b="0" dirty="0" smtClean="0">
              <a:solidFill>
                <a:schemeClr val="bg1"/>
              </a:solidFill>
            </a:rPr>
            <a:t>О.О. Физическое развитие</a:t>
          </a:r>
          <a:endParaRPr lang="ru-RU" sz="800" b="0" dirty="0">
            <a:solidFill>
              <a:schemeClr val="bg1"/>
            </a:solidFill>
          </a:endParaRPr>
        </a:p>
      </dgm:t>
    </dgm:pt>
    <dgm:pt modelId="{F6005266-C405-4FE7-922E-CBCA836A5AC2}" type="parTrans" cxnId="{4C9800D8-7417-49D0-9637-4DF8CC182D02}">
      <dgm:prSet/>
      <dgm:spPr/>
      <dgm:t>
        <a:bodyPr/>
        <a:lstStyle/>
        <a:p>
          <a:endParaRPr lang="ru-RU" sz="2000" b="1"/>
        </a:p>
      </dgm:t>
    </dgm:pt>
    <dgm:pt modelId="{5CD59BD2-4A6C-4765-A172-5D25F6387FC1}" type="sibTrans" cxnId="{4C9800D8-7417-49D0-9637-4DF8CC182D02}">
      <dgm:prSet/>
      <dgm:spPr/>
      <dgm:t>
        <a:bodyPr/>
        <a:lstStyle/>
        <a:p>
          <a:endParaRPr lang="ru-RU" sz="2000" b="1"/>
        </a:p>
      </dgm:t>
    </dgm:pt>
    <dgm:pt modelId="{68D92117-3CA7-4476-9E5B-3509A0C2A8F4}">
      <dgm:prSet custT="1"/>
      <dgm:spPr>
        <a:solidFill>
          <a:srgbClr val="00B0F0"/>
        </a:solidFill>
      </dgm:spPr>
      <dgm:t>
        <a:bodyPr/>
        <a:lstStyle/>
        <a:p>
          <a:r>
            <a:rPr lang="ru-RU" sz="800" b="0" dirty="0" smtClean="0"/>
            <a:t>О.О. Художественно-эстетическое развитие</a:t>
          </a:r>
          <a:endParaRPr lang="ru-RU" sz="800" b="0" dirty="0"/>
        </a:p>
      </dgm:t>
    </dgm:pt>
    <dgm:pt modelId="{A9BEF178-4218-4383-BA43-23292E936BB9}" type="parTrans" cxnId="{AF1C992E-45DF-4DF4-9093-0ED50A6AF79E}">
      <dgm:prSet/>
      <dgm:spPr/>
      <dgm:t>
        <a:bodyPr/>
        <a:lstStyle/>
        <a:p>
          <a:endParaRPr lang="ru-RU" sz="2000" b="1"/>
        </a:p>
      </dgm:t>
    </dgm:pt>
    <dgm:pt modelId="{66970EDB-6C92-40F2-9514-ED7390FD6D0E}" type="sibTrans" cxnId="{AF1C992E-45DF-4DF4-9093-0ED50A6AF79E}">
      <dgm:prSet/>
      <dgm:spPr/>
      <dgm:t>
        <a:bodyPr/>
        <a:lstStyle/>
        <a:p>
          <a:endParaRPr lang="ru-RU" sz="2000" b="1"/>
        </a:p>
      </dgm:t>
    </dgm:pt>
    <dgm:pt modelId="{4AE96BA6-D748-481D-84DB-E32C5AB12D25}">
      <dgm:prSet custT="1"/>
      <dgm:spPr/>
      <dgm:t>
        <a:bodyPr/>
        <a:lstStyle/>
        <a:p>
          <a:r>
            <a:rPr lang="ru-RU" sz="800" b="0" dirty="0" smtClean="0"/>
            <a:t>О.О. Речевое развитие</a:t>
          </a:r>
          <a:endParaRPr lang="ru-RU" sz="800" b="0" dirty="0"/>
        </a:p>
      </dgm:t>
    </dgm:pt>
    <dgm:pt modelId="{66553526-9DCF-44CB-80CB-D8A319178CE9}" type="parTrans" cxnId="{54B67E93-8959-4466-BA56-1C5A10DB717C}">
      <dgm:prSet/>
      <dgm:spPr/>
      <dgm:t>
        <a:bodyPr/>
        <a:lstStyle/>
        <a:p>
          <a:endParaRPr lang="ru-RU" sz="2000" b="1"/>
        </a:p>
      </dgm:t>
    </dgm:pt>
    <dgm:pt modelId="{01D95A03-CBB2-4EB5-B508-1F4CF8D34927}" type="sibTrans" cxnId="{54B67E93-8959-4466-BA56-1C5A10DB717C}">
      <dgm:prSet/>
      <dgm:spPr/>
      <dgm:t>
        <a:bodyPr/>
        <a:lstStyle/>
        <a:p>
          <a:endParaRPr lang="ru-RU" sz="2000" b="1"/>
        </a:p>
      </dgm:t>
    </dgm:pt>
    <dgm:pt modelId="{10BAFA67-2957-412A-A0AC-0768F6B9E505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800" b="0" dirty="0" smtClean="0">
              <a:solidFill>
                <a:schemeClr val="bg1"/>
              </a:solidFill>
            </a:rPr>
            <a:t>О.О. Социально-коммуникативное развитие</a:t>
          </a:r>
          <a:endParaRPr lang="ru-RU" sz="800" b="0" dirty="0">
            <a:solidFill>
              <a:schemeClr val="bg1"/>
            </a:solidFill>
          </a:endParaRPr>
        </a:p>
      </dgm:t>
    </dgm:pt>
    <dgm:pt modelId="{561D6EF5-AC6E-485C-859A-A722B4238A75}" type="sibTrans" cxnId="{5425FDAB-BC21-43AC-AF8C-1C68B1FA1C55}">
      <dgm:prSet/>
      <dgm:spPr/>
      <dgm:t>
        <a:bodyPr/>
        <a:lstStyle/>
        <a:p>
          <a:endParaRPr lang="ru-RU" sz="2000" b="1"/>
        </a:p>
      </dgm:t>
    </dgm:pt>
    <dgm:pt modelId="{10BF6EED-9307-4E91-8903-35086BFBD6C8}" type="parTrans" cxnId="{5425FDAB-BC21-43AC-AF8C-1C68B1FA1C55}">
      <dgm:prSet/>
      <dgm:spPr/>
      <dgm:t>
        <a:bodyPr/>
        <a:lstStyle/>
        <a:p>
          <a:endParaRPr lang="ru-RU" sz="2000" b="1"/>
        </a:p>
      </dgm:t>
    </dgm:pt>
    <dgm:pt modelId="{F1410C06-18EF-4D13-8973-6305BACD023F}" type="pres">
      <dgm:prSet presAssocID="{C9368DC2-02F4-4AC7-9576-D6732B07B7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D53D7-E823-4C33-9185-0DF2C283D9D6}" type="pres">
      <dgm:prSet presAssocID="{68D92117-3CA7-4476-9E5B-3509A0C2A8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F0DF4-54EC-42AA-B877-78759049F952}" type="pres">
      <dgm:prSet presAssocID="{68D92117-3CA7-4476-9E5B-3509A0C2A8F4}" presName="spNode" presStyleCnt="0"/>
      <dgm:spPr/>
    </dgm:pt>
    <dgm:pt modelId="{A3648A41-F0F8-404C-9C1F-7ED74FE02676}" type="pres">
      <dgm:prSet presAssocID="{66970EDB-6C92-40F2-9514-ED7390FD6D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C75BBE0-9A7F-4309-BE26-E3AE6FACABA3}" type="pres">
      <dgm:prSet presAssocID="{4AE96BA6-D748-481D-84DB-E32C5AB12D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BBEEB-3753-451D-9933-639447E043B4}" type="pres">
      <dgm:prSet presAssocID="{4AE96BA6-D748-481D-84DB-E32C5AB12D25}" presName="spNode" presStyleCnt="0"/>
      <dgm:spPr/>
    </dgm:pt>
    <dgm:pt modelId="{DCA76037-AE1F-4530-8A83-83D0233D4BB7}" type="pres">
      <dgm:prSet presAssocID="{01D95A03-CBB2-4EB5-B508-1F4CF8D3492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54D7522-BB39-4AD9-BC21-046264C30ABC}" type="pres">
      <dgm:prSet presAssocID="{9AF4A218-982D-4F06-8482-D66B236159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34C5-854C-41FB-9A36-AA5B6F6FCD28}" type="pres">
      <dgm:prSet presAssocID="{9AF4A218-982D-4F06-8482-D66B236159D8}" presName="spNode" presStyleCnt="0"/>
      <dgm:spPr/>
    </dgm:pt>
    <dgm:pt modelId="{2AE310B1-8B39-4080-8457-DD88262448C4}" type="pres">
      <dgm:prSet presAssocID="{5CE75B47-CCE1-4DF6-9C3C-4286DD6021C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40B9656-9DF2-4711-BBC1-8E7459281BA4}" type="pres">
      <dgm:prSet presAssocID="{10BAFA67-2957-412A-A0AC-0768F6B9E5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3F5AF-696F-4BE5-B0D9-5AE88B4E734E}" type="pres">
      <dgm:prSet presAssocID="{10BAFA67-2957-412A-A0AC-0768F6B9E505}" presName="spNode" presStyleCnt="0"/>
      <dgm:spPr/>
    </dgm:pt>
    <dgm:pt modelId="{84BFB4A4-0CB1-4766-A2E8-A0727F2401B6}" type="pres">
      <dgm:prSet presAssocID="{561D6EF5-AC6E-485C-859A-A722B4238A7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8D73C06-8DEC-46E4-8A55-D4B1872700AC}" type="pres">
      <dgm:prSet presAssocID="{7FFC1F2D-6F61-4E05-A41F-92AFE4FAA4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58AAA-D10E-4E75-90A2-C096FF69EB20}" type="pres">
      <dgm:prSet presAssocID="{7FFC1F2D-6F61-4E05-A41F-92AFE4FAA44F}" presName="spNode" presStyleCnt="0"/>
      <dgm:spPr/>
    </dgm:pt>
    <dgm:pt modelId="{16309A62-B3A3-40A4-A7D2-47CC90041F50}" type="pres">
      <dgm:prSet presAssocID="{5CD59BD2-4A6C-4765-A172-5D25F6387FC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F1C992E-45DF-4DF4-9093-0ED50A6AF79E}" srcId="{C9368DC2-02F4-4AC7-9576-D6732B07B7BB}" destId="{68D92117-3CA7-4476-9E5B-3509A0C2A8F4}" srcOrd="0" destOrd="0" parTransId="{A9BEF178-4218-4383-BA43-23292E936BB9}" sibTransId="{66970EDB-6C92-40F2-9514-ED7390FD6D0E}"/>
    <dgm:cxn modelId="{5E3FE35E-AC4D-4B7E-9EF6-451BD6C34E3C}" srcId="{C9368DC2-02F4-4AC7-9576-D6732B07B7BB}" destId="{9AF4A218-982D-4F06-8482-D66B236159D8}" srcOrd="2" destOrd="0" parTransId="{D8FA0C04-C4C1-4CC7-93A9-EE131AAF230C}" sibTransId="{5CE75B47-CCE1-4DF6-9C3C-4286DD6021CA}"/>
    <dgm:cxn modelId="{5425FDAB-BC21-43AC-AF8C-1C68B1FA1C55}" srcId="{C9368DC2-02F4-4AC7-9576-D6732B07B7BB}" destId="{10BAFA67-2957-412A-A0AC-0768F6B9E505}" srcOrd="3" destOrd="0" parTransId="{10BF6EED-9307-4E91-8903-35086BFBD6C8}" sibTransId="{561D6EF5-AC6E-485C-859A-A722B4238A75}"/>
    <dgm:cxn modelId="{4C9800D8-7417-49D0-9637-4DF8CC182D02}" srcId="{C9368DC2-02F4-4AC7-9576-D6732B07B7BB}" destId="{7FFC1F2D-6F61-4E05-A41F-92AFE4FAA44F}" srcOrd="4" destOrd="0" parTransId="{F6005266-C405-4FE7-922E-CBCA836A5AC2}" sibTransId="{5CD59BD2-4A6C-4765-A172-5D25F6387FC1}"/>
    <dgm:cxn modelId="{E845F028-CE7D-44AA-A754-07D479C5D225}" type="presOf" srcId="{10BAFA67-2957-412A-A0AC-0768F6B9E505}" destId="{A40B9656-9DF2-4711-BBC1-8E7459281BA4}" srcOrd="0" destOrd="0" presId="urn:microsoft.com/office/officeart/2005/8/layout/cycle6"/>
    <dgm:cxn modelId="{233AF1BC-8776-4BE5-980A-A85B2D971B97}" type="presOf" srcId="{C9368DC2-02F4-4AC7-9576-D6732B07B7BB}" destId="{F1410C06-18EF-4D13-8973-6305BACD023F}" srcOrd="0" destOrd="0" presId="urn:microsoft.com/office/officeart/2005/8/layout/cycle6"/>
    <dgm:cxn modelId="{1780CAD2-C3B7-4558-9316-A9F107A3D0E1}" type="presOf" srcId="{66970EDB-6C92-40F2-9514-ED7390FD6D0E}" destId="{A3648A41-F0F8-404C-9C1F-7ED74FE02676}" srcOrd="0" destOrd="0" presId="urn:microsoft.com/office/officeart/2005/8/layout/cycle6"/>
    <dgm:cxn modelId="{4BF029A1-6916-4ADB-94A6-B89A56878CD7}" type="presOf" srcId="{01D95A03-CBB2-4EB5-B508-1F4CF8D34927}" destId="{DCA76037-AE1F-4530-8A83-83D0233D4BB7}" srcOrd="0" destOrd="0" presId="urn:microsoft.com/office/officeart/2005/8/layout/cycle6"/>
    <dgm:cxn modelId="{0C5EDAFD-0646-4D3F-9673-B50041012E55}" type="presOf" srcId="{7FFC1F2D-6F61-4E05-A41F-92AFE4FAA44F}" destId="{48D73C06-8DEC-46E4-8A55-D4B1872700AC}" srcOrd="0" destOrd="0" presId="urn:microsoft.com/office/officeart/2005/8/layout/cycle6"/>
    <dgm:cxn modelId="{FD3DF2FF-705A-45AE-B281-ED7A6D2CE11C}" type="presOf" srcId="{9AF4A218-982D-4F06-8482-D66B236159D8}" destId="{054D7522-BB39-4AD9-BC21-046264C30ABC}" srcOrd="0" destOrd="0" presId="urn:microsoft.com/office/officeart/2005/8/layout/cycle6"/>
    <dgm:cxn modelId="{6C41CA4E-0AB6-4274-850C-3AD054461A6A}" type="presOf" srcId="{4AE96BA6-D748-481D-84DB-E32C5AB12D25}" destId="{0C75BBE0-9A7F-4309-BE26-E3AE6FACABA3}" srcOrd="0" destOrd="0" presId="urn:microsoft.com/office/officeart/2005/8/layout/cycle6"/>
    <dgm:cxn modelId="{42D7C155-FDA5-4277-8FE1-6A0A1BF07485}" type="presOf" srcId="{68D92117-3CA7-4476-9E5B-3509A0C2A8F4}" destId="{9C4D53D7-E823-4C33-9185-0DF2C283D9D6}" srcOrd="0" destOrd="0" presId="urn:microsoft.com/office/officeart/2005/8/layout/cycle6"/>
    <dgm:cxn modelId="{82A19E8E-6E87-4825-ABFA-705BD5EAB868}" type="presOf" srcId="{561D6EF5-AC6E-485C-859A-A722B4238A75}" destId="{84BFB4A4-0CB1-4766-A2E8-A0727F2401B6}" srcOrd="0" destOrd="0" presId="urn:microsoft.com/office/officeart/2005/8/layout/cycle6"/>
    <dgm:cxn modelId="{A846A6E2-ED65-4099-A660-C7867303CD73}" type="presOf" srcId="{5CD59BD2-4A6C-4765-A172-5D25F6387FC1}" destId="{16309A62-B3A3-40A4-A7D2-47CC90041F50}" srcOrd="0" destOrd="0" presId="urn:microsoft.com/office/officeart/2005/8/layout/cycle6"/>
    <dgm:cxn modelId="{54B67E93-8959-4466-BA56-1C5A10DB717C}" srcId="{C9368DC2-02F4-4AC7-9576-D6732B07B7BB}" destId="{4AE96BA6-D748-481D-84DB-E32C5AB12D25}" srcOrd="1" destOrd="0" parTransId="{66553526-9DCF-44CB-80CB-D8A319178CE9}" sibTransId="{01D95A03-CBB2-4EB5-B508-1F4CF8D34927}"/>
    <dgm:cxn modelId="{C64BDD30-CB60-4680-B848-86DA916BD24F}" type="presOf" srcId="{5CE75B47-CCE1-4DF6-9C3C-4286DD6021CA}" destId="{2AE310B1-8B39-4080-8457-DD88262448C4}" srcOrd="0" destOrd="0" presId="urn:microsoft.com/office/officeart/2005/8/layout/cycle6"/>
    <dgm:cxn modelId="{8E2E72CA-2D63-4E43-88BA-B25CAF6456F0}" type="presParOf" srcId="{F1410C06-18EF-4D13-8973-6305BACD023F}" destId="{9C4D53D7-E823-4C33-9185-0DF2C283D9D6}" srcOrd="0" destOrd="0" presId="urn:microsoft.com/office/officeart/2005/8/layout/cycle6"/>
    <dgm:cxn modelId="{B62190BE-62C5-4C67-9A3E-78CEA489B9BE}" type="presParOf" srcId="{F1410C06-18EF-4D13-8973-6305BACD023F}" destId="{46BF0DF4-54EC-42AA-B877-78759049F952}" srcOrd="1" destOrd="0" presId="urn:microsoft.com/office/officeart/2005/8/layout/cycle6"/>
    <dgm:cxn modelId="{E25B9C21-D7C1-403B-BACB-3712FD080E6F}" type="presParOf" srcId="{F1410C06-18EF-4D13-8973-6305BACD023F}" destId="{A3648A41-F0F8-404C-9C1F-7ED74FE02676}" srcOrd="2" destOrd="0" presId="urn:microsoft.com/office/officeart/2005/8/layout/cycle6"/>
    <dgm:cxn modelId="{412847ED-8224-48AD-878E-6FAFEBB50C2E}" type="presParOf" srcId="{F1410C06-18EF-4D13-8973-6305BACD023F}" destId="{0C75BBE0-9A7F-4309-BE26-E3AE6FACABA3}" srcOrd="3" destOrd="0" presId="urn:microsoft.com/office/officeart/2005/8/layout/cycle6"/>
    <dgm:cxn modelId="{50317317-F236-41FE-B93A-18072775D436}" type="presParOf" srcId="{F1410C06-18EF-4D13-8973-6305BACD023F}" destId="{6C3BBEEB-3753-451D-9933-639447E043B4}" srcOrd="4" destOrd="0" presId="urn:microsoft.com/office/officeart/2005/8/layout/cycle6"/>
    <dgm:cxn modelId="{D05C1517-2B52-4170-8027-E6B304530A45}" type="presParOf" srcId="{F1410C06-18EF-4D13-8973-6305BACD023F}" destId="{DCA76037-AE1F-4530-8A83-83D0233D4BB7}" srcOrd="5" destOrd="0" presId="urn:microsoft.com/office/officeart/2005/8/layout/cycle6"/>
    <dgm:cxn modelId="{35804640-ED66-4BED-A207-64E7C2240460}" type="presParOf" srcId="{F1410C06-18EF-4D13-8973-6305BACD023F}" destId="{054D7522-BB39-4AD9-BC21-046264C30ABC}" srcOrd="6" destOrd="0" presId="urn:microsoft.com/office/officeart/2005/8/layout/cycle6"/>
    <dgm:cxn modelId="{50D7A4EB-0BA5-44AF-BA71-CE6716009950}" type="presParOf" srcId="{F1410C06-18EF-4D13-8973-6305BACD023F}" destId="{07CC34C5-854C-41FB-9A36-AA5B6F6FCD28}" srcOrd="7" destOrd="0" presId="urn:microsoft.com/office/officeart/2005/8/layout/cycle6"/>
    <dgm:cxn modelId="{765361FE-758B-4789-AEE3-9631AE97C668}" type="presParOf" srcId="{F1410C06-18EF-4D13-8973-6305BACD023F}" destId="{2AE310B1-8B39-4080-8457-DD88262448C4}" srcOrd="8" destOrd="0" presId="urn:microsoft.com/office/officeart/2005/8/layout/cycle6"/>
    <dgm:cxn modelId="{92CFC607-9DB2-42FC-B7F1-5DA48D570CBA}" type="presParOf" srcId="{F1410C06-18EF-4D13-8973-6305BACD023F}" destId="{A40B9656-9DF2-4711-BBC1-8E7459281BA4}" srcOrd="9" destOrd="0" presId="urn:microsoft.com/office/officeart/2005/8/layout/cycle6"/>
    <dgm:cxn modelId="{0A5D8C6C-562C-4D0C-B43D-82959CAB7289}" type="presParOf" srcId="{F1410C06-18EF-4D13-8973-6305BACD023F}" destId="{33B3F5AF-696F-4BE5-B0D9-5AE88B4E734E}" srcOrd="10" destOrd="0" presId="urn:microsoft.com/office/officeart/2005/8/layout/cycle6"/>
    <dgm:cxn modelId="{BDDE87FF-8D10-40B4-A554-EF243C3E1E10}" type="presParOf" srcId="{F1410C06-18EF-4D13-8973-6305BACD023F}" destId="{84BFB4A4-0CB1-4766-A2E8-A0727F2401B6}" srcOrd="11" destOrd="0" presId="urn:microsoft.com/office/officeart/2005/8/layout/cycle6"/>
    <dgm:cxn modelId="{FB0EB990-1952-47A2-9624-D1A1E7FAC757}" type="presParOf" srcId="{F1410C06-18EF-4D13-8973-6305BACD023F}" destId="{48D73C06-8DEC-46E4-8A55-D4B1872700AC}" srcOrd="12" destOrd="0" presId="urn:microsoft.com/office/officeart/2005/8/layout/cycle6"/>
    <dgm:cxn modelId="{038794F2-5CD6-4ECF-BE20-123DC4916608}" type="presParOf" srcId="{F1410C06-18EF-4D13-8973-6305BACD023F}" destId="{9B658AAA-D10E-4E75-90A2-C096FF69EB20}" srcOrd="13" destOrd="0" presId="urn:microsoft.com/office/officeart/2005/8/layout/cycle6"/>
    <dgm:cxn modelId="{E1DAABC5-4A99-4CE4-8367-C37060A185B5}" type="presParOf" srcId="{F1410C06-18EF-4D13-8973-6305BACD023F}" destId="{16309A62-B3A3-40A4-A7D2-47CC90041F5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8EDCD-1509-4641-A0D6-698ABB70FC10}" type="doc">
      <dgm:prSet loTypeId="urn:microsoft.com/office/officeart/2005/8/layout/hierarchy3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71D262-C459-4511-BA85-BE591A59E68D}">
      <dgm:prSet phldrT="[Текст]"/>
      <dgm:spPr/>
      <dgm:t>
        <a:bodyPr/>
        <a:lstStyle/>
        <a:p>
          <a:r>
            <a:rPr lang="ru-RU" b="1" dirty="0" smtClean="0"/>
            <a:t>Подготовительный</a:t>
          </a:r>
          <a:endParaRPr lang="ru-RU" b="1" dirty="0"/>
        </a:p>
      </dgm:t>
    </dgm:pt>
    <dgm:pt modelId="{5A59044B-A6D8-472E-AA05-FBD29DBDB816}" type="parTrans" cxnId="{E1C8E715-32C7-48C9-AB87-5EDB9A803A07}">
      <dgm:prSet/>
      <dgm:spPr/>
      <dgm:t>
        <a:bodyPr/>
        <a:lstStyle/>
        <a:p>
          <a:endParaRPr lang="ru-RU"/>
        </a:p>
      </dgm:t>
    </dgm:pt>
    <dgm:pt modelId="{55362FE1-D27A-4592-B355-D96B2289F619}" type="sibTrans" cxnId="{E1C8E715-32C7-48C9-AB87-5EDB9A803A07}">
      <dgm:prSet/>
      <dgm:spPr/>
      <dgm:t>
        <a:bodyPr/>
        <a:lstStyle/>
        <a:p>
          <a:endParaRPr lang="ru-RU"/>
        </a:p>
      </dgm:t>
    </dgm:pt>
    <dgm:pt modelId="{926E4923-CD33-40EA-8F5F-9C8F1AED7CC6}">
      <dgm:prSet phldrT="[Текст]" custT="1"/>
      <dgm:spPr/>
      <dgm:t>
        <a:bodyPr/>
        <a:lstStyle/>
        <a:p>
          <a:pPr algn="l"/>
          <a:r>
            <a:rPr lang="ru-RU" sz="1500" dirty="0" smtClean="0"/>
            <a:t>- Определение объектов изучения</a:t>
          </a:r>
        </a:p>
        <a:p>
          <a:pPr algn="l"/>
          <a:r>
            <a:rPr lang="ru-RU" sz="1500" dirty="0" smtClean="0"/>
            <a:t>- Подбор литературы, иллюстраций, наглядных пособий </a:t>
          </a:r>
        </a:p>
        <a:p>
          <a:pPr algn="l"/>
          <a:r>
            <a:rPr lang="ru-RU" sz="1500" dirty="0" smtClean="0"/>
            <a:t>- Оформление папки-передвижки «Дымковская роспись»</a:t>
          </a:r>
        </a:p>
        <a:p>
          <a:pPr algn="l"/>
          <a:r>
            <a:rPr lang="ru-RU" sz="1500" dirty="0" smtClean="0"/>
            <a:t>- Создание презентации</a:t>
          </a:r>
        </a:p>
        <a:p>
          <a:pPr algn="l"/>
          <a:r>
            <a:rPr lang="ru-RU" sz="1500" dirty="0" smtClean="0"/>
            <a:t>- Приобретение материалов для </a:t>
          </a:r>
          <a:r>
            <a:rPr lang="ru-RU" sz="1500" dirty="0" err="1" smtClean="0"/>
            <a:t>изодеятельности</a:t>
          </a:r>
          <a:endParaRPr lang="ru-RU" sz="1500" dirty="0"/>
        </a:p>
      </dgm:t>
    </dgm:pt>
    <dgm:pt modelId="{B6CA76EA-2265-49CF-A138-55E22B5961C7}" type="parTrans" cxnId="{EA8AA79D-B0AF-4556-8151-F273B15F499B}">
      <dgm:prSet/>
      <dgm:spPr/>
      <dgm:t>
        <a:bodyPr/>
        <a:lstStyle/>
        <a:p>
          <a:endParaRPr lang="ru-RU"/>
        </a:p>
      </dgm:t>
    </dgm:pt>
    <dgm:pt modelId="{247CDA23-5AD4-4C44-AF87-D88D2105B643}" type="sibTrans" cxnId="{EA8AA79D-B0AF-4556-8151-F273B15F499B}">
      <dgm:prSet/>
      <dgm:spPr/>
      <dgm:t>
        <a:bodyPr/>
        <a:lstStyle/>
        <a:p>
          <a:endParaRPr lang="ru-RU"/>
        </a:p>
      </dgm:t>
    </dgm:pt>
    <dgm:pt modelId="{9BD904AC-5B68-4C3F-9584-B973CC563604}">
      <dgm:prSet phldrT="[Текст]"/>
      <dgm:spPr/>
      <dgm:t>
        <a:bodyPr/>
        <a:lstStyle/>
        <a:p>
          <a:r>
            <a:rPr lang="ru-RU" b="1" dirty="0" smtClean="0"/>
            <a:t>Исследовательский</a:t>
          </a:r>
          <a:endParaRPr lang="ru-RU" b="1" dirty="0"/>
        </a:p>
      </dgm:t>
    </dgm:pt>
    <dgm:pt modelId="{07F5B63A-50FA-4F45-AABA-A2AFE75E0102}" type="parTrans" cxnId="{4FC421C4-318A-4C2C-90CC-D781E5B47279}">
      <dgm:prSet/>
      <dgm:spPr/>
      <dgm:t>
        <a:bodyPr/>
        <a:lstStyle/>
        <a:p>
          <a:endParaRPr lang="ru-RU"/>
        </a:p>
      </dgm:t>
    </dgm:pt>
    <dgm:pt modelId="{E296722B-FA5D-4E63-9827-51D355AAE9C5}" type="sibTrans" cxnId="{4FC421C4-318A-4C2C-90CC-D781E5B47279}">
      <dgm:prSet/>
      <dgm:spPr/>
      <dgm:t>
        <a:bodyPr/>
        <a:lstStyle/>
        <a:p>
          <a:endParaRPr lang="ru-RU"/>
        </a:p>
      </dgm:t>
    </dgm:pt>
    <dgm:pt modelId="{0B6D2F24-1374-4BA2-AAC6-27FB9365C67F}">
      <dgm:prSet phldrT="[Текст]" custT="1"/>
      <dgm:spPr/>
      <dgm:t>
        <a:bodyPr/>
        <a:lstStyle/>
        <a:p>
          <a:pPr algn="l"/>
          <a:r>
            <a:rPr lang="ru-RU" sz="1500" dirty="0" smtClean="0"/>
            <a:t>- Ознакомление с историей промысла</a:t>
          </a:r>
        </a:p>
        <a:p>
          <a:pPr algn="l"/>
          <a:r>
            <a:rPr lang="ru-RU" sz="1500" dirty="0" smtClean="0"/>
            <a:t>- Ознакомление с особенностями росписи дымковской игрушки </a:t>
          </a:r>
        </a:p>
        <a:p>
          <a:pPr algn="l"/>
          <a:r>
            <a:rPr lang="ru-RU" sz="1500" dirty="0" smtClean="0"/>
            <a:t>- Составление орнаментов </a:t>
          </a:r>
        </a:p>
        <a:p>
          <a:pPr algn="l"/>
          <a:r>
            <a:rPr lang="ru-RU" sz="1500" dirty="0" smtClean="0"/>
            <a:t>- Роспись бумажных силуэтов игрушек</a:t>
          </a:r>
          <a:endParaRPr lang="ru-RU" sz="1500" dirty="0"/>
        </a:p>
      </dgm:t>
    </dgm:pt>
    <dgm:pt modelId="{43B73897-9FF5-4614-8ACC-21DC617B1358}" type="parTrans" cxnId="{F6C68EC9-CA54-41EC-8871-8B125128C85D}">
      <dgm:prSet/>
      <dgm:spPr/>
      <dgm:t>
        <a:bodyPr/>
        <a:lstStyle/>
        <a:p>
          <a:endParaRPr lang="ru-RU"/>
        </a:p>
      </dgm:t>
    </dgm:pt>
    <dgm:pt modelId="{48B175A9-18FA-4F03-8C3D-208DF7C1C286}" type="sibTrans" cxnId="{F6C68EC9-CA54-41EC-8871-8B125128C85D}">
      <dgm:prSet/>
      <dgm:spPr/>
      <dgm:t>
        <a:bodyPr/>
        <a:lstStyle/>
        <a:p>
          <a:endParaRPr lang="ru-RU"/>
        </a:p>
      </dgm:t>
    </dgm:pt>
    <dgm:pt modelId="{B2124F75-3C22-4491-8D03-41E641C8154B}">
      <dgm:prSet/>
      <dgm:spPr>
        <a:solidFill>
          <a:srgbClr val="7030A0"/>
        </a:solidFill>
      </dgm:spPr>
      <dgm:t>
        <a:bodyPr/>
        <a:lstStyle/>
        <a:p>
          <a:r>
            <a:rPr lang="ru-RU" b="1" dirty="0" smtClean="0"/>
            <a:t>Заключительный</a:t>
          </a:r>
          <a:endParaRPr lang="ru-RU" b="1" dirty="0"/>
        </a:p>
      </dgm:t>
    </dgm:pt>
    <dgm:pt modelId="{A39F83EA-D9B9-4A51-AC0C-CB44EEA1F4AF}" type="parTrans" cxnId="{19C592CA-6C8B-4B9A-A2CC-F65BF3179594}">
      <dgm:prSet/>
      <dgm:spPr/>
      <dgm:t>
        <a:bodyPr/>
        <a:lstStyle/>
        <a:p>
          <a:endParaRPr lang="ru-RU"/>
        </a:p>
      </dgm:t>
    </dgm:pt>
    <dgm:pt modelId="{D24C8AAD-2464-4956-A84D-95A017E8064D}" type="sibTrans" cxnId="{19C592CA-6C8B-4B9A-A2CC-F65BF3179594}">
      <dgm:prSet/>
      <dgm:spPr/>
      <dgm:t>
        <a:bodyPr/>
        <a:lstStyle/>
        <a:p>
          <a:endParaRPr lang="ru-RU"/>
        </a:p>
      </dgm:t>
    </dgm:pt>
    <dgm:pt modelId="{89883DD7-2CF7-421A-BC54-9C07FC420E7F}">
      <dgm:prSet custT="1"/>
      <dgm:spPr/>
      <dgm:t>
        <a:bodyPr/>
        <a:lstStyle/>
        <a:p>
          <a:pPr algn="l"/>
          <a:r>
            <a:rPr lang="ru-RU" sz="1500" dirty="0" smtClean="0"/>
            <a:t>- Обобщение результатов работы </a:t>
          </a:r>
        </a:p>
        <a:p>
          <a:pPr algn="l"/>
          <a:r>
            <a:rPr lang="ru-RU" sz="1500" dirty="0" smtClean="0"/>
            <a:t>- Итоговое мероприятие</a:t>
          </a:r>
          <a:endParaRPr lang="ru-RU" sz="1500" dirty="0"/>
        </a:p>
      </dgm:t>
    </dgm:pt>
    <dgm:pt modelId="{CB2885D1-3B8E-4EAE-9A7E-7C1AF10F0CC9}" type="parTrans" cxnId="{9ACC30C6-2F1D-48F5-BFDC-6C2C2EDC5AE2}">
      <dgm:prSet/>
      <dgm:spPr/>
      <dgm:t>
        <a:bodyPr/>
        <a:lstStyle/>
        <a:p>
          <a:endParaRPr lang="ru-RU"/>
        </a:p>
      </dgm:t>
    </dgm:pt>
    <dgm:pt modelId="{61C699FF-046D-4CBE-AAA6-886178B7A35D}" type="sibTrans" cxnId="{9ACC30C6-2F1D-48F5-BFDC-6C2C2EDC5AE2}">
      <dgm:prSet/>
      <dgm:spPr/>
      <dgm:t>
        <a:bodyPr/>
        <a:lstStyle/>
        <a:p>
          <a:endParaRPr lang="ru-RU"/>
        </a:p>
      </dgm:t>
    </dgm:pt>
    <dgm:pt modelId="{69ECA116-C68E-4512-8030-6FB848352AA8}" type="pres">
      <dgm:prSet presAssocID="{B208EDCD-1509-4641-A0D6-698ABB70FC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4DA022-BD3F-4B01-AC08-C04E6B9A5F47}" type="pres">
      <dgm:prSet presAssocID="{9471D262-C459-4511-BA85-BE591A59E68D}" presName="root" presStyleCnt="0"/>
      <dgm:spPr/>
    </dgm:pt>
    <dgm:pt modelId="{1FF450B7-B6EE-4366-81B7-886D2DECAEC1}" type="pres">
      <dgm:prSet presAssocID="{9471D262-C459-4511-BA85-BE591A59E68D}" presName="rootComposite" presStyleCnt="0"/>
      <dgm:spPr/>
    </dgm:pt>
    <dgm:pt modelId="{62EF5809-E1CA-4952-AC7E-7BC4AB86A69E}" type="pres">
      <dgm:prSet presAssocID="{9471D262-C459-4511-BA85-BE591A59E68D}" presName="rootText" presStyleLbl="node1" presStyleIdx="0" presStyleCnt="3" custScaleX="118010" custLinFactNeighborX="29253" custLinFactNeighborY="5340"/>
      <dgm:spPr/>
      <dgm:t>
        <a:bodyPr/>
        <a:lstStyle/>
        <a:p>
          <a:endParaRPr lang="ru-RU"/>
        </a:p>
      </dgm:t>
    </dgm:pt>
    <dgm:pt modelId="{1B41CFE9-EBB6-47FD-8477-562F4C2E41C1}" type="pres">
      <dgm:prSet presAssocID="{9471D262-C459-4511-BA85-BE591A59E68D}" presName="rootConnector" presStyleLbl="node1" presStyleIdx="0" presStyleCnt="3"/>
      <dgm:spPr/>
      <dgm:t>
        <a:bodyPr/>
        <a:lstStyle/>
        <a:p>
          <a:endParaRPr lang="ru-RU"/>
        </a:p>
      </dgm:t>
    </dgm:pt>
    <dgm:pt modelId="{3ED31BD4-0014-4530-AB84-0A63B29A03DB}" type="pres">
      <dgm:prSet presAssocID="{9471D262-C459-4511-BA85-BE591A59E68D}" presName="childShape" presStyleCnt="0"/>
      <dgm:spPr/>
    </dgm:pt>
    <dgm:pt modelId="{9A80C9B5-8E4A-4D01-8D96-F364E6EA59C0}" type="pres">
      <dgm:prSet presAssocID="{B6CA76EA-2265-49CF-A138-55E22B5961C7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DB38FEB-99CD-471A-8AE7-02A50B24804B}" type="pres">
      <dgm:prSet presAssocID="{926E4923-CD33-40EA-8F5F-9C8F1AED7CC6}" presName="childText" presStyleLbl="bgAcc1" presStyleIdx="0" presStyleCnt="3" custScaleX="214071" custScaleY="346558" custLinFactNeighborX="-25119" custLinFactNeighborY="4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54021-487E-44C9-9629-03564A79E8BD}" type="pres">
      <dgm:prSet presAssocID="{9BD904AC-5B68-4C3F-9584-B973CC563604}" presName="root" presStyleCnt="0"/>
      <dgm:spPr/>
    </dgm:pt>
    <dgm:pt modelId="{15C0A439-8F72-4A5E-8C57-208F2E93437E}" type="pres">
      <dgm:prSet presAssocID="{9BD904AC-5B68-4C3F-9584-B973CC563604}" presName="rootComposite" presStyleCnt="0"/>
      <dgm:spPr/>
    </dgm:pt>
    <dgm:pt modelId="{B9283A42-B0E0-41A1-857E-B5140CCC670D}" type="pres">
      <dgm:prSet presAssocID="{9BD904AC-5B68-4C3F-9584-B973CC563604}" presName="rootText" presStyleLbl="node1" presStyleIdx="1" presStyleCnt="3" custScaleX="120855" custLinFactNeighborX="11175" custLinFactNeighborY="-4841"/>
      <dgm:spPr/>
      <dgm:t>
        <a:bodyPr/>
        <a:lstStyle/>
        <a:p>
          <a:endParaRPr lang="ru-RU"/>
        </a:p>
      </dgm:t>
    </dgm:pt>
    <dgm:pt modelId="{83F63AE4-1A79-45D3-B073-25324647E37B}" type="pres">
      <dgm:prSet presAssocID="{9BD904AC-5B68-4C3F-9584-B973CC563604}" presName="rootConnector" presStyleLbl="node1" presStyleIdx="1" presStyleCnt="3"/>
      <dgm:spPr/>
      <dgm:t>
        <a:bodyPr/>
        <a:lstStyle/>
        <a:p>
          <a:endParaRPr lang="ru-RU"/>
        </a:p>
      </dgm:t>
    </dgm:pt>
    <dgm:pt modelId="{75735567-E9D2-43A9-B490-99971354D8F9}" type="pres">
      <dgm:prSet presAssocID="{9BD904AC-5B68-4C3F-9584-B973CC563604}" presName="childShape" presStyleCnt="0"/>
      <dgm:spPr/>
    </dgm:pt>
    <dgm:pt modelId="{B6065138-A1FB-4EDA-AD27-56276354D3D7}" type="pres">
      <dgm:prSet presAssocID="{43B73897-9FF5-4614-8ACC-21DC617B1358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B9A068F-6381-40CE-BFE7-F3DA94097FA4}" type="pres">
      <dgm:prSet presAssocID="{0B6D2F24-1374-4BA2-AAC6-27FB9365C67F}" presName="childText" presStyleLbl="bgAcc1" presStyleIdx="1" presStyleCnt="3" custScaleX="163705" custScaleY="328490" custLinFactNeighborX="-19062" custLinFactNeighborY="6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24CC8-0262-44D3-9D0B-CE0E0628DD24}" type="pres">
      <dgm:prSet presAssocID="{B2124F75-3C22-4491-8D03-41E641C8154B}" presName="root" presStyleCnt="0"/>
      <dgm:spPr/>
    </dgm:pt>
    <dgm:pt modelId="{6F5B3FF2-5D16-470C-B119-4D3321C7691B}" type="pres">
      <dgm:prSet presAssocID="{B2124F75-3C22-4491-8D03-41E641C8154B}" presName="rootComposite" presStyleCnt="0"/>
      <dgm:spPr/>
    </dgm:pt>
    <dgm:pt modelId="{E94B94E6-C5FF-4416-AC62-BF5556AE02FC}" type="pres">
      <dgm:prSet presAssocID="{B2124F75-3C22-4491-8D03-41E641C8154B}" presName="rootText" presStyleLbl="node1" presStyleIdx="2" presStyleCnt="3"/>
      <dgm:spPr/>
      <dgm:t>
        <a:bodyPr/>
        <a:lstStyle/>
        <a:p>
          <a:endParaRPr lang="ru-RU"/>
        </a:p>
      </dgm:t>
    </dgm:pt>
    <dgm:pt modelId="{E2887979-EC9E-489E-A618-F15916A418CF}" type="pres">
      <dgm:prSet presAssocID="{B2124F75-3C22-4491-8D03-41E641C8154B}" presName="rootConnector" presStyleLbl="node1" presStyleIdx="2" presStyleCnt="3"/>
      <dgm:spPr/>
      <dgm:t>
        <a:bodyPr/>
        <a:lstStyle/>
        <a:p>
          <a:endParaRPr lang="ru-RU"/>
        </a:p>
      </dgm:t>
    </dgm:pt>
    <dgm:pt modelId="{27FF21E4-52AF-42BC-BE19-C69C9ECE8738}" type="pres">
      <dgm:prSet presAssocID="{B2124F75-3C22-4491-8D03-41E641C8154B}" presName="childShape" presStyleCnt="0"/>
      <dgm:spPr/>
    </dgm:pt>
    <dgm:pt modelId="{BDA24C88-DF66-41DF-9BA9-99094450F28C}" type="pres">
      <dgm:prSet presAssocID="{CB2885D1-3B8E-4EAE-9A7E-7C1AF10F0CC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BE87D96-DF2E-4628-B87C-F9C5CB1047AA}" type="pres">
      <dgm:prSet presAssocID="{89883DD7-2CF7-421A-BC54-9C07FC420E7F}" presName="childText" presStyleLbl="bgAcc1" presStyleIdx="2" presStyleCnt="3" custScaleX="131920" custScaleY="179834" custLinFactNeighborX="-24313" custLinFactNeighborY="6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D164C-8E6A-4974-81F9-6452914564A9}" type="presOf" srcId="{926E4923-CD33-40EA-8F5F-9C8F1AED7CC6}" destId="{DDB38FEB-99CD-471A-8AE7-02A50B24804B}" srcOrd="0" destOrd="0" presId="urn:microsoft.com/office/officeart/2005/8/layout/hierarchy3"/>
    <dgm:cxn modelId="{EA8AA79D-B0AF-4556-8151-F273B15F499B}" srcId="{9471D262-C459-4511-BA85-BE591A59E68D}" destId="{926E4923-CD33-40EA-8F5F-9C8F1AED7CC6}" srcOrd="0" destOrd="0" parTransId="{B6CA76EA-2265-49CF-A138-55E22B5961C7}" sibTransId="{247CDA23-5AD4-4C44-AF87-D88D2105B643}"/>
    <dgm:cxn modelId="{02224573-EEB2-4B43-AF57-647D3FC9632B}" type="presOf" srcId="{B2124F75-3C22-4491-8D03-41E641C8154B}" destId="{E2887979-EC9E-489E-A618-F15916A418CF}" srcOrd="1" destOrd="0" presId="urn:microsoft.com/office/officeart/2005/8/layout/hierarchy3"/>
    <dgm:cxn modelId="{CB0EF839-104D-456E-A213-9DFA10C60321}" type="presOf" srcId="{CB2885D1-3B8E-4EAE-9A7E-7C1AF10F0CC9}" destId="{BDA24C88-DF66-41DF-9BA9-99094450F28C}" srcOrd="0" destOrd="0" presId="urn:microsoft.com/office/officeart/2005/8/layout/hierarchy3"/>
    <dgm:cxn modelId="{4E846BF3-8D2B-42BA-9B22-255B2147B1E3}" type="presOf" srcId="{B2124F75-3C22-4491-8D03-41E641C8154B}" destId="{E94B94E6-C5FF-4416-AC62-BF5556AE02FC}" srcOrd="0" destOrd="0" presId="urn:microsoft.com/office/officeart/2005/8/layout/hierarchy3"/>
    <dgm:cxn modelId="{E1C8E715-32C7-48C9-AB87-5EDB9A803A07}" srcId="{B208EDCD-1509-4641-A0D6-698ABB70FC10}" destId="{9471D262-C459-4511-BA85-BE591A59E68D}" srcOrd="0" destOrd="0" parTransId="{5A59044B-A6D8-472E-AA05-FBD29DBDB816}" sibTransId="{55362FE1-D27A-4592-B355-D96B2289F619}"/>
    <dgm:cxn modelId="{B593933A-D752-4B3E-9A71-1E5A41E763A0}" type="presOf" srcId="{B6CA76EA-2265-49CF-A138-55E22B5961C7}" destId="{9A80C9B5-8E4A-4D01-8D96-F364E6EA59C0}" srcOrd="0" destOrd="0" presId="urn:microsoft.com/office/officeart/2005/8/layout/hierarchy3"/>
    <dgm:cxn modelId="{4FC421C4-318A-4C2C-90CC-D781E5B47279}" srcId="{B208EDCD-1509-4641-A0D6-698ABB70FC10}" destId="{9BD904AC-5B68-4C3F-9584-B973CC563604}" srcOrd="1" destOrd="0" parTransId="{07F5B63A-50FA-4F45-AABA-A2AFE75E0102}" sibTransId="{E296722B-FA5D-4E63-9827-51D355AAE9C5}"/>
    <dgm:cxn modelId="{FE027A38-CF2A-4110-8DA8-1A267D1B5EE6}" type="presOf" srcId="{9471D262-C459-4511-BA85-BE591A59E68D}" destId="{1B41CFE9-EBB6-47FD-8477-562F4C2E41C1}" srcOrd="1" destOrd="0" presId="urn:microsoft.com/office/officeart/2005/8/layout/hierarchy3"/>
    <dgm:cxn modelId="{19C592CA-6C8B-4B9A-A2CC-F65BF3179594}" srcId="{B208EDCD-1509-4641-A0D6-698ABB70FC10}" destId="{B2124F75-3C22-4491-8D03-41E641C8154B}" srcOrd="2" destOrd="0" parTransId="{A39F83EA-D9B9-4A51-AC0C-CB44EEA1F4AF}" sibTransId="{D24C8AAD-2464-4956-A84D-95A017E8064D}"/>
    <dgm:cxn modelId="{2E0ABF32-7B8B-43DF-A15A-370CC7B837ED}" type="presOf" srcId="{9BD904AC-5B68-4C3F-9584-B973CC563604}" destId="{83F63AE4-1A79-45D3-B073-25324647E37B}" srcOrd="1" destOrd="0" presId="urn:microsoft.com/office/officeart/2005/8/layout/hierarchy3"/>
    <dgm:cxn modelId="{9ACC30C6-2F1D-48F5-BFDC-6C2C2EDC5AE2}" srcId="{B2124F75-3C22-4491-8D03-41E641C8154B}" destId="{89883DD7-2CF7-421A-BC54-9C07FC420E7F}" srcOrd="0" destOrd="0" parTransId="{CB2885D1-3B8E-4EAE-9A7E-7C1AF10F0CC9}" sibTransId="{61C699FF-046D-4CBE-AAA6-886178B7A35D}"/>
    <dgm:cxn modelId="{F6C68EC9-CA54-41EC-8871-8B125128C85D}" srcId="{9BD904AC-5B68-4C3F-9584-B973CC563604}" destId="{0B6D2F24-1374-4BA2-AAC6-27FB9365C67F}" srcOrd="0" destOrd="0" parTransId="{43B73897-9FF5-4614-8ACC-21DC617B1358}" sibTransId="{48B175A9-18FA-4F03-8C3D-208DF7C1C286}"/>
    <dgm:cxn modelId="{7444BF7B-8F75-411C-B6DC-3C26BD3BF047}" type="presOf" srcId="{9BD904AC-5B68-4C3F-9584-B973CC563604}" destId="{B9283A42-B0E0-41A1-857E-B5140CCC670D}" srcOrd="0" destOrd="0" presId="urn:microsoft.com/office/officeart/2005/8/layout/hierarchy3"/>
    <dgm:cxn modelId="{17811989-8AE0-4D33-A2C1-04C961D60A3F}" type="presOf" srcId="{89883DD7-2CF7-421A-BC54-9C07FC420E7F}" destId="{0BE87D96-DF2E-4628-B87C-F9C5CB1047AA}" srcOrd="0" destOrd="0" presId="urn:microsoft.com/office/officeart/2005/8/layout/hierarchy3"/>
    <dgm:cxn modelId="{BBEB55F3-93B6-4B88-B046-4C829C1D6F5F}" type="presOf" srcId="{0B6D2F24-1374-4BA2-AAC6-27FB9365C67F}" destId="{BB9A068F-6381-40CE-BFE7-F3DA94097FA4}" srcOrd="0" destOrd="0" presId="urn:microsoft.com/office/officeart/2005/8/layout/hierarchy3"/>
    <dgm:cxn modelId="{8DAD328D-9A3D-40D6-9D4B-23ABC6F92F58}" type="presOf" srcId="{9471D262-C459-4511-BA85-BE591A59E68D}" destId="{62EF5809-E1CA-4952-AC7E-7BC4AB86A69E}" srcOrd="0" destOrd="0" presId="urn:microsoft.com/office/officeart/2005/8/layout/hierarchy3"/>
    <dgm:cxn modelId="{9752B299-930D-4F7C-BDFB-5EE630ACF6BA}" type="presOf" srcId="{B208EDCD-1509-4641-A0D6-698ABB70FC10}" destId="{69ECA116-C68E-4512-8030-6FB848352AA8}" srcOrd="0" destOrd="0" presId="urn:microsoft.com/office/officeart/2005/8/layout/hierarchy3"/>
    <dgm:cxn modelId="{9C40E0BE-017C-4C77-BDBB-7BF00BA3511C}" type="presOf" srcId="{43B73897-9FF5-4614-8ACC-21DC617B1358}" destId="{B6065138-A1FB-4EDA-AD27-56276354D3D7}" srcOrd="0" destOrd="0" presId="urn:microsoft.com/office/officeart/2005/8/layout/hierarchy3"/>
    <dgm:cxn modelId="{4077709E-D1C5-42E6-83DC-C8A0D60E63E8}" type="presParOf" srcId="{69ECA116-C68E-4512-8030-6FB848352AA8}" destId="{BE4DA022-BD3F-4B01-AC08-C04E6B9A5F47}" srcOrd="0" destOrd="0" presId="urn:microsoft.com/office/officeart/2005/8/layout/hierarchy3"/>
    <dgm:cxn modelId="{51BAFDA1-8623-4210-BDFB-DA9466F0694E}" type="presParOf" srcId="{BE4DA022-BD3F-4B01-AC08-C04E6B9A5F47}" destId="{1FF450B7-B6EE-4366-81B7-886D2DECAEC1}" srcOrd="0" destOrd="0" presId="urn:microsoft.com/office/officeart/2005/8/layout/hierarchy3"/>
    <dgm:cxn modelId="{E1D74F81-522E-4710-AEF3-1EA685292878}" type="presParOf" srcId="{1FF450B7-B6EE-4366-81B7-886D2DECAEC1}" destId="{62EF5809-E1CA-4952-AC7E-7BC4AB86A69E}" srcOrd="0" destOrd="0" presId="urn:microsoft.com/office/officeart/2005/8/layout/hierarchy3"/>
    <dgm:cxn modelId="{07130E95-74A7-4073-BD29-3C57740A258F}" type="presParOf" srcId="{1FF450B7-B6EE-4366-81B7-886D2DECAEC1}" destId="{1B41CFE9-EBB6-47FD-8477-562F4C2E41C1}" srcOrd="1" destOrd="0" presId="urn:microsoft.com/office/officeart/2005/8/layout/hierarchy3"/>
    <dgm:cxn modelId="{A4CB65AD-B743-4EAB-8F1E-93910E6FA060}" type="presParOf" srcId="{BE4DA022-BD3F-4B01-AC08-C04E6B9A5F47}" destId="{3ED31BD4-0014-4530-AB84-0A63B29A03DB}" srcOrd="1" destOrd="0" presId="urn:microsoft.com/office/officeart/2005/8/layout/hierarchy3"/>
    <dgm:cxn modelId="{4FCD387A-880A-489A-8B52-782F03E68E74}" type="presParOf" srcId="{3ED31BD4-0014-4530-AB84-0A63B29A03DB}" destId="{9A80C9B5-8E4A-4D01-8D96-F364E6EA59C0}" srcOrd="0" destOrd="0" presId="urn:microsoft.com/office/officeart/2005/8/layout/hierarchy3"/>
    <dgm:cxn modelId="{6807AE7C-53F9-4370-9938-11C16A38C9D6}" type="presParOf" srcId="{3ED31BD4-0014-4530-AB84-0A63B29A03DB}" destId="{DDB38FEB-99CD-471A-8AE7-02A50B24804B}" srcOrd="1" destOrd="0" presId="urn:microsoft.com/office/officeart/2005/8/layout/hierarchy3"/>
    <dgm:cxn modelId="{B823662C-1DF5-4DE0-B3FF-7513DB031030}" type="presParOf" srcId="{69ECA116-C68E-4512-8030-6FB848352AA8}" destId="{24754021-487E-44C9-9629-03564A79E8BD}" srcOrd="1" destOrd="0" presId="urn:microsoft.com/office/officeart/2005/8/layout/hierarchy3"/>
    <dgm:cxn modelId="{353A76A8-BD1A-4E81-BB13-70ED8E3B2453}" type="presParOf" srcId="{24754021-487E-44C9-9629-03564A79E8BD}" destId="{15C0A439-8F72-4A5E-8C57-208F2E93437E}" srcOrd="0" destOrd="0" presId="urn:microsoft.com/office/officeart/2005/8/layout/hierarchy3"/>
    <dgm:cxn modelId="{D941900E-DC11-4A93-A640-D7874C34A0E3}" type="presParOf" srcId="{15C0A439-8F72-4A5E-8C57-208F2E93437E}" destId="{B9283A42-B0E0-41A1-857E-B5140CCC670D}" srcOrd="0" destOrd="0" presId="urn:microsoft.com/office/officeart/2005/8/layout/hierarchy3"/>
    <dgm:cxn modelId="{6A1D42C6-EE09-4B8E-8C86-42AABC7BEF57}" type="presParOf" srcId="{15C0A439-8F72-4A5E-8C57-208F2E93437E}" destId="{83F63AE4-1A79-45D3-B073-25324647E37B}" srcOrd="1" destOrd="0" presId="urn:microsoft.com/office/officeart/2005/8/layout/hierarchy3"/>
    <dgm:cxn modelId="{33D9FF59-B5F7-4F8D-AFF1-570C2E962F25}" type="presParOf" srcId="{24754021-487E-44C9-9629-03564A79E8BD}" destId="{75735567-E9D2-43A9-B490-99971354D8F9}" srcOrd="1" destOrd="0" presId="urn:microsoft.com/office/officeart/2005/8/layout/hierarchy3"/>
    <dgm:cxn modelId="{4707F548-CF55-404D-9BF1-EF90CE335784}" type="presParOf" srcId="{75735567-E9D2-43A9-B490-99971354D8F9}" destId="{B6065138-A1FB-4EDA-AD27-56276354D3D7}" srcOrd="0" destOrd="0" presId="urn:microsoft.com/office/officeart/2005/8/layout/hierarchy3"/>
    <dgm:cxn modelId="{2DAF2CBD-AF47-41CB-BFA1-00715D2C7544}" type="presParOf" srcId="{75735567-E9D2-43A9-B490-99971354D8F9}" destId="{BB9A068F-6381-40CE-BFE7-F3DA94097FA4}" srcOrd="1" destOrd="0" presId="urn:microsoft.com/office/officeart/2005/8/layout/hierarchy3"/>
    <dgm:cxn modelId="{2A1E5A8A-A378-46C6-9EAD-54BB67A1EC5C}" type="presParOf" srcId="{69ECA116-C68E-4512-8030-6FB848352AA8}" destId="{8FD24CC8-0262-44D3-9D0B-CE0E0628DD24}" srcOrd="2" destOrd="0" presId="urn:microsoft.com/office/officeart/2005/8/layout/hierarchy3"/>
    <dgm:cxn modelId="{DD535BD9-3E6F-4C39-83F5-DB760B9E7732}" type="presParOf" srcId="{8FD24CC8-0262-44D3-9D0B-CE0E0628DD24}" destId="{6F5B3FF2-5D16-470C-B119-4D3321C7691B}" srcOrd="0" destOrd="0" presId="urn:microsoft.com/office/officeart/2005/8/layout/hierarchy3"/>
    <dgm:cxn modelId="{4C62CCED-DD4E-4FA5-9D24-0D1509D764AF}" type="presParOf" srcId="{6F5B3FF2-5D16-470C-B119-4D3321C7691B}" destId="{E94B94E6-C5FF-4416-AC62-BF5556AE02FC}" srcOrd="0" destOrd="0" presId="urn:microsoft.com/office/officeart/2005/8/layout/hierarchy3"/>
    <dgm:cxn modelId="{19CC3B46-9BE5-4838-BE42-2AE2610B0265}" type="presParOf" srcId="{6F5B3FF2-5D16-470C-B119-4D3321C7691B}" destId="{E2887979-EC9E-489E-A618-F15916A418CF}" srcOrd="1" destOrd="0" presId="urn:microsoft.com/office/officeart/2005/8/layout/hierarchy3"/>
    <dgm:cxn modelId="{02776728-4CDC-4D34-9462-4DF7C43E62B2}" type="presParOf" srcId="{8FD24CC8-0262-44D3-9D0B-CE0E0628DD24}" destId="{27FF21E4-52AF-42BC-BE19-C69C9ECE8738}" srcOrd="1" destOrd="0" presId="urn:microsoft.com/office/officeart/2005/8/layout/hierarchy3"/>
    <dgm:cxn modelId="{6A6E5A92-C310-4C54-BA04-43C987AFA2CC}" type="presParOf" srcId="{27FF21E4-52AF-42BC-BE19-C69C9ECE8738}" destId="{BDA24C88-DF66-41DF-9BA9-99094450F28C}" srcOrd="0" destOrd="0" presId="urn:microsoft.com/office/officeart/2005/8/layout/hierarchy3"/>
    <dgm:cxn modelId="{EF0E72AB-A3FF-4080-AA82-E42DBB7D25CE}" type="presParOf" srcId="{27FF21E4-52AF-42BC-BE19-C69C9ECE8738}" destId="{0BE87D96-DF2E-4628-B87C-F9C5CB1047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C8EF3-C037-48E3-AA70-0D316E4659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A22AD46-F79D-4974-BE93-6CBCF80523EA}">
      <dgm:prSet phldrT="[Текст]"/>
      <dgm:spPr/>
      <dgm:t>
        <a:bodyPr/>
        <a:lstStyle/>
        <a:p>
          <a:r>
            <a:rPr lang="ru-RU" dirty="0" smtClean="0"/>
            <a:t>консультация для родителей на тему «Роль народного декоративно-прикладного творчества в воспитании детей»</a:t>
          </a:r>
          <a:endParaRPr lang="ru-RU" dirty="0"/>
        </a:p>
      </dgm:t>
    </dgm:pt>
    <dgm:pt modelId="{9E63389A-DDB7-44C8-96C8-DAE2AD15AE2D}" type="parTrans" cxnId="{EE45F36A-D05C-4EF0-835B-B25C1DA97EF3}">
      <dgm:prSet/>
      <dgm:spPr/>
      <dgm:t>
        <a:bodyPr/>
        <a:lstStyle/>
        <a:p>
          <a:endParaRPr lang="ru-RU"/>
        </a:p>
      </dgm:t>
    </dgm:pt>
    <dgm:pt modelId="{63B3D685-5201-47EE-A5FF-423933810328}" type="sibTrans" cxnId="{EE45F36A-D05C-4EF0-835B-B25C1DA97EF3}">
      <dgm:prSet/>
      <dgm:spPr/>
      <dgm:t>
        <a:bodyPr/>
        <a:lstStyle/>
        <a:p>
          <a:endParaRPr lang="ru-RU"/>
        </a:p>
      </dgm:t>
    </dgm:pt>
    <dgm:pt modelId="{1ABBCEF7-A39F-4F57-A25D-33237C91F098}">
      <dgm:prSet phldrT="[Текст]"/>
      <dgm:spPr/>
      <dgm:t>
        <a:bodyPr/>
        <a:lstStyle/>
        <a:p>
          <a:r>
            <a:rPr lang="ru-RU" dirty="0" smtClean="0"/>
            <a:t>доклад «Народное искусство в художественном развитии детей»</a:t>
          </a:r>
          <a:endParaRPr lang="ru-RU" dirty="0"/>
        </a:p>
      </dgm:t>
    </dgm:pt>
    <dgm:pt modelId="{8AC80D4E-A9A8-4ADE-8FBF-6CBDEFA32A39}" type="parTrans" cxnId="{3A349603-DE71-451D-836A-0EC7B38340F2}">
      <dgm:prSet/>
      <dgm:spPr/>
      <dgm:t>
        <a:bodyPr/>
        <a:lstStyle/>
        <a:p>
          <a:endParaRPr lang="ru-RU"/>
        </a:p>
      </dgm:t>
    </dgm:pt>
    <dgm:pt modelId="{29F321D1-4B07-4C74-9275-AC26232F20F1}" type="sibTrans" cxnId="{3A349603-DE71-451D-836A-0EC7B38340F2}">
      <dgm:prSet/>
      <dgm:spPr/>
      <dgm:t>
        <a:bodyPr/>
        <a:lstStyle/>
        <a:p>
          <a:endParaRPr lang="ru-RU"/>
        </a:p>
      </dgm:t>
    </dgm:pt>
    <dgm:pt modelId="{07827746-AD3F-49E7-99F7-74DC3469948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знакомство родителей с информацией о дымковской росписи</a:t>
          </a:r>
          <a:endParaRPr lang="ru-RU" dirty="0"/>
        </a:p>
      </dgm:t>
    </dgm:pt>
    <dgm:pt modelId="{09CDE4B2-68B2-4DC3-856E-8E9DFF833C9C}" type="parTrans" cxnId="{EEDA9BD4-15F4-48B6-B0AF-1386FE7E1583}">
      <dgm:prSet/>
      <dgm:spPr/>
      <dgm:t>
        <a:bodyPr/>
        <a:lstStyle/>
        <a:p>
          <a:endParaRPr lang="ru-RU"/>
        </a:p>
      </dgm:t>
    </dgm:pt>
    <dgm:pt modelId="{4EEC7F37-F9BC-4E87-8F19-CF106069CA5A}" type="sibTrans" cxnId="{EEDA9BD4-15F4-48B6-B0AF-1386FE7E1583}">
      <dgm:prSet/>
      <dgm:spPr/>
      <dgm:t>
        <a:bodyPr/>
        <a:lstStyle/>
        <a:p>
          <a:endParaRPr lang="ru-RU"/>
        </a:p>
      </dgm:t>
    </dgm:pt>
    <dgm:pt modelId="{E27595B6-EE1B-4625-BA36-27E4C75CB220}" type="pres">
      <dgm:prSet presAssocID="{912C8EF3-C037-48E3-AA70-0D316E4659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40200B-D710-4E61-AB9D-7720681BC803}" type="pres">
      <dgm:prSet presAssocID="{912C8EF3-C037-48E3-AA70-0D316E4659DF}" presName="Name1" presStyleCnt="0"/>
      <dgm:spPr/>
    </dgm:pt>
    <dgm:pt modelId="{8F100463-77F0-46F6-AB94-E7AE991E5D4D}" type="pres">
      <dgm:prSet presAssocID="{912C8EF3-C037-48E3-AA70-0D316E4659DF}" presName="cycle" presStyleCnt="0"/>
      <dgm:spPr/>
    </dgm:pt>
    <dgm:pt modelId="{4B40604A-C441-4A9A-AD63-CE55BFA9253F}" type="pres">
      <dgm:prSet presAssocID="{912C8EF3-C037-48E3-AA70-0D316E4659DF}" presName="srcNode" presStyleLbl="node1" presStyleIdx="0" presStyleCnt="3"/>
      <dgm:spPr/>
    </dgm:pt>
    <dgm:pt modelId="{06AD0978-D6D4-4620-B92B-7C7399D376D7}" type="pres">
      <dgm:prSet presAssocID="{912C8EF3-C037-48E3-AA70-0D316E4659DF}" presName="conn" presStyleLbl="parChTrans1D2" presStyleIdx="0" presStyleCnt="1"/>
      <dgm:spPr/>
      <dgm:t>
        <a:bodyPr/>
        <a:lstStyle/>
        <a:p>
          <a:endParaRPr lang="ru-RU"/>
        </a:p>
      </dgm:t>
    </dgm:pt>
    <dgm:pt modelId="{58E096F6-7802-49EF-98FB-E302EE8DDBC6}" type="pres">
      <dgm:prSet presAssocID="{912C8EF3-C037-48E3-AA70-0D316E4659DF}" presName="extraNode" presStyleLbl="node1" presStyleIdx="0" presStyleCnt="3"/>
      <dgm:spPr/>
    </dgm:pt>
    <dgm:pt modelId="{DAF64888-9CBC-4EEA-B91F-52D139B11595}" type="pres">
      <dgm:prSet presAssocID="{912C8EF3-C037-48E3-AA70-0D316E4659DF}" presName="dstNode" presStyleLbl="node1" presStyleIdx="0" presStyleCnt="3"/>
      <dgm:spPr/>
    </dgm:pt>
    <dgm:pt modelId="{DD691185-8D46-4A7B-BD0A-F7148737B03F}" type="pres">
      <dgm:prSet presAssocID="{AA22AD46-F79D-4974-BE93-6CBCF80523E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0AAC1-75AC-4E22-BC6D-A4AB76055516}" type="pres">
      <dgm:prSet presAssocID="{AA22AD46-F79D-4974-BE93-6CBCF80523EA}" presName="accent_1" presStyleCnt="0"/>
      <dgm:spPr/>
    </dgm:pt>
    <dgm:pt modelId="{45B46163-34B8-48CC-B49A-D9BF95057D4D}" type="pres">
      <dgm:prSet presAssocID="{AA22AD46-F79D-4974-BE93-6CBCF80523EA}" presName="accentRepeatNode" presStyleLbl="solidFgAcc1" presStyleIdx="0" presStyleCnt="3"/>
      <dgm:spPr/>
    </dgm:pt>
    <dgm:pt modelId="{12CB0CDC-0315-4F21-A1AA-0ACAAD9F547B}" type="pres">
      <dgm:prSet presAssocID="{1ABBCEF7-A39F-4F57-A25D-33237C91F09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D9254-1511-4414-A8B8-D1591D0D8645}" type="pres">
      <dgm:prSet presAssocID="{1ABBCEF7-A39F-4F57-A25D-33237C91F098}" presName="accent_2" presStyleCnt="0"/>
      <dgm:spPr/>
    </dgm:pt>
    <dgm:pt modelId="{94B6F0E6-0AA9-4341-A16B-36E20049C91D}" type="pres">
      <dgm:prSet presAssocID="{1ABBCEF7-A39F-4F57-A25D-33237C91F098}" presName="accentRepeatNode" presStyleLbl="solidFgAcc1" presStyleIdx="1" presStyleCnt="3"/>
      <dgm:spPr/>
    </dgm:pt>
    <dgm:pt modelId="{A765C32F-8FAB-4E29-AB53-2372A504F6EA}" type="pres">
      <dgm:prSet presAssocID="{07827746-AD3F-49E7-99F7-74DC346994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E15CB-AF1D-4CAB-AD02-E4DA034CAC23}" type="pres">
      <dgm:prSet presAssocID="{07827746-AD3F-49E7-99F7-74DC3469948A}" presName="accent_3" presStyleCnt="0"/>
      <dgm:spPr/>
    </dgm:pt>
    <dgm:pt modelId="{30212389-EAEC-4FCC-AB14-526E736CCDEA}" type="pres">
      <dgm:prSet presAssocID="{07827746-AD3F-49E7-99F7-74DC3469948A}" presName="accentRepeatNode" presStyleLbl="solidFgAcc1" presStyleIdx="2" presStyleCnt="3"/>
      <dgm:spPr>
        <a:ln>
          <a:solidFill>
            <a:srgbClr val="7030A0"/>
          </a:solidFill>
        </a:ln>
      </dgm:spPr>
    </dgm:pt>
  </dgm:ptLst>
  <dgm:cxnLst>
    <dgm:cxn modelId="{3A349603-DE71-451D-836A-0EC7B38340F2}" srcId="{912C8EF3-C037-48E3-AA70-0D316E4659DF}" destId="{1ABBCEF7-A39F-4F57-A25D-33237C91F098}" srcOrd="1" destOrd="0" parTransId="{8AC80D4E-A9A8-4ADE-8FBF-6CBDEFA32A39}" sibTransId="{29F321D1-4B07-4C74-9275-AC26232F20F1}"/>
    <dgm:cxn modelId="{BE383FE1-2D81-44AD-A4CB-12A347CAA847}" type="presOf" srcId="{07827746-AD3F-49E7-99F7-74DC3469948A}" destId="{A765C32F-8FAB-4E29-AB53-2372A504F6EA}" srcOrd="0" destOrd="0" presId="urn:microsoft.com/office/officeart/2008/layout/VerticalCurvedList"/>
    <dgm:cxn modelId="{E4A512E7-6F54-4166-86A3-45D5A0FE4323}" type="presOf" srcId="{912C8EF3-C037-48E3-AA70-0D316E4659DF}" destId="{E27595B6-EE1B-4625-BA36-27E4C75CB220}" srcOrd="0" destOrd="0" presId="urn:microsoft.com/office/officeart/2008/layout/VerticalCurvedList"/>
    <dgm:cxn modelId="{EE45F36A-D05C-4EF0-835B-B25C1DA97EF3}" srcId="{912C8EF3-C037-48E3-AA70-0D316E4659DF}" destId="{AA22AD46-F79D-4974-BE93-6CBCF80523EA}" srcOrd="0" destOrd="0" parTransId="{9E63389A-DDB7-44C8-96C8-DAE2AD15AE2D}" sibTransId="{63B3D685-5201-47EE-A5FF-423933810328}"/>
    <dgm:cxn modelId="{EEDA9BD4-15F4-48B6-B0AF-1386FE7E1583}" srcId="{912C8EF3-C037-48E3-AA70-0D316E4659DF}" destId="{07827746-AD3F-49E7-99F7-74DC3469948A}" srcOrd="2" destOrd="0" parTransId="{09CDE4B2-68B2-4DC3-856E-8E9DFF833C9C}" sibTransId="{4EEC7F37-F9BC-4E87-8F19-CF106069CA5A}"/>
    <dgm:cxn modelId="{BDA55F83-A5FD-4894-B373-9B45E8CF7CC8}" type="presOf" srcId="{1ABBCEF7-A39F-4F57-A25D-33237C91F098}" destId="{12CB0CDC-0315-4F21-A1AA-0ACAAD9F547B}" srcOrd="0" destOrd="0" presId="urn:microsoft.com/office/officeart/2008/layout/VerticalCurvedList"/>
    <dgm:cxn modelId="{792DBDB2-23E0-4705-BDC1-445AFF644037}" type="presOf" srcId="{63B3D685-5201-47EE-A5FF-423933810328}" destId="{06AD0978-D6D4-4620-B92B-7C7399D376D7}" srcOrd="0" destOrd="0" presId="urn:microsoft.com/office/officeart/2008/layout/VerticalCurvedList"/>
    <dgm:cxn modelId="{2639F46A-BDBD-4E78-9BCE-409D6764354F}" type="presOf" srcId="{AA22AD46-F79D-4974-BE93-6CBCF80523EA}" destId="{DD691185-8D46-4A7B-BD0A-F7148737B03F}" srcOrd="0" destOrd="0" presId="urn:microsoft.com/office/officeart/2008/layout/VerticalCurvedList"/>
    <dgm:cxn modelId="{07A17242-D855-44E7-B799-9FCC27B7CB8D}" type="presParOf" srcId="{E27595B6-EE1B-4625-BA36-27E4C75CB220}" destId="{3240200B-D710-4E61-AB9D-7720681BC803}" srcOrd="0" destOrd="0" presId="urn:microsoft.com/office/officeart/2008/layout/VerticalCurvedList"/>
    <dgm:cxn modelId="{F24D7402-04B2-4E07-9CA9-790B1FBE7746}" type="presParOf" srcId="{3240200B-D710-4E61-AB9D-7720681BC803}" destId="{8F100463-77F0-46F6-AB94-E7AE991E5D4D}" srcOrd="0" destOrd="0" presId="urn:microsoft.com/office/officeart/2008/layout/VerticalCurvedList"/>
    <dgm:cxn modelId="{0AEE3762-1AF6-4CC8-8679-4A65DD4684C5}" type="presParOf" srcId="{8F100463-77F0-46F6-AB94-E7AE991E5D4D}" destId="{4B40604A-C441-4A9A-AD63-CE55BFA9253F}" srcOrd="0" destOrd="0" presId="urn:microsoft.com/office/officeart/2008/layout/VerticalCurvedList"/>
    <dgm:cxn modelId="{80BE3BB5-CE71-41EE-92F6-0613E82E15AD}" type="presParOf" srcId="{8F100463-77F0-46F6-AB94-E7AE991E5D4D}" destId="{06AD0978-D6D4-4620-B92B-7C7399D376D7}" srcOrd="1" destOrd="0" presId="urn:microsoft.com/office/officeart/2008/layout/VerticalCurvedList"/>
    <dgm:cxn modelId="{A198C759-AB35-487D-9E65-E9E1943445B1}" type="presParOf" srcId="{8F100463-77F0-46F6-AB94-E7AE991E5D4D}" destId="{58E096F6-7802-49EF-98FB-E302EE8DDBC6}" srcOrd="2" destOrd="0" presId="urn:microsoft.com/office/officeart/2008/layout/VerticalCurvedList"/>
    <dgm:cxn modelId="{EFC7BC2A-3EAC-4CBF-A4CC-562A91BB98CD}" type="presParOf" srcId="{8F100463-77F0-46F6-AB94-E7AE991E5D4D}" destId="{DAF64888-9CBC-4EEA-B91F-52D139B11595}" srcOrd="3" destOrd="0" presId="urn:microsoft.com/office/officeart/2008/layout/VerticalCurvedList"/>
    <dgm:cxn modelId="{C3CF865A-299B-4E2E-A5D1-EC6B64B1A89A}" type="presParOf" srcId="{3240200B-D710-4E61-AB9D-7720681BC803}" destId="{DD691185-8D46-4A7B-BD0A-F7148737B03F}" srcOrd="1" destOrd="0" presId="urn:microsoft.com/office/officeart/2008/layout/VerticalCurvedList"/>
    <dgm:cxn modelId="{53E7295A-582A-43B6-8F65-89884B6AC7ED}" type="presParOf" srcId="{3240200B-D710-4E61-AB9D-7720681BC803}" destId="{6AF0AAC1-75AC-4E22-BC6D-A4AB76055516}" srcOrd="2" destOrd="0" presId="urn:microsoft.com/office/officeart/2008/layout/VerticalCurvedList"/>
    <dgm:cxn modelId="{08FD5940-E39A-4621-9A73-BF4FDB0B1F6A}" type="presParOf" srcId="{6AF0AAC1-75AC-4E22-BC6D-A4AB76055516}" destId="{45B46163-34B8-48CC-B49A-D9BF95057D4D}" srcOrd="0" destOrd="0" presId="urn:microsoft.com/office/officeart/2008/layout/VerticalCurvedList"/>
    <dgm:cxn modelId="{B1AE4E9D-F8D4-42B5-B690-5DD6567F9BC7}" type="presParOf" srcId="{3240200B-D710-4E61-AB9D-7720681BC803}" destId="{12CB0CDC-0315-4F21-A1AA-0ACAAD9F547B}" srcOrd="3" destOrd="0" presId="urn:microsoft.com/office/officeart/2008/layout/VerticalCurvedList"/>
    <dgm:cxn modelId="{40D497C2-BBA3-4CC4-9A14-293B3C4907A2}" type="presParOf" srcId="{3240200B-D710-4E61-AB9D-7720681BC803}" destId="{7E2D9254-1511-4414-A8B8-D1591D0D8645}" srcOrd="4" destOrd="0" presId="urn:microsoft.com/office/officeart/2008/layout/VerticalCurvedList"/>
    <dgm:cxn modelId="{A7EBFE06-101F-47F7-8DE8-AFA8BEC81B98}" type="presParOf" srcId="{7E2D9254-1511-4414-A8B8-D1591D0D8645}" destId="{94B6F0E6-0AA9-4341-A16B-36E20049C91D}" srcOrd="0" destOrd="0" presId="urn:microsoft.com/office/officeart/2008/layout/VerticalCurvedList"/>
    <dgm:cxn modelId="{8778067B-F6BC-49A1-8EE9-EBF490AC2DA5}" type="presParOf" srcId="{3240200B-D710-4E61-AB9D-7720681BC803}" destId="{A765C32F-8FAB-4E29-AB53-2372A504F6EA}" srcOrd="5" destOrd="0" presId="urn:microsoft.com/office/officeart/2008/layout/VerticalCurvedList"/>
    <dgm:cxn modelId="{9D13C779-C07C-4946-9F8D-C4A09D4BCE8B}" type="presParOf" srcId="{3240200B-D710-4E61-AB9D-7720681BC803}" destId="{1C5E15CB-AF1D-4CAB-AD02-E4DA034CAC23}" srcOrd="6" destOrd="0" presId="urn:microsoft.com/office/officeart/2008/layout/VerticalCurvedList"/>
    <dgm:cxn modelId="{B90DE142-7455-4596-BF70-C111E9457FCF}" type="presParOf" srcId="{1C5E15CB-AF1D-4CAB-AD02-E4DA034CAC23}" destId="{30212389-EAEC-4FCC-AB14-526E736CCD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7820A-7954-4334-B4FF-DE01558885E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6B063A-0A2D-4912-9488-0BE84ECF74A9}">
      <dgm:prSet phldrT="[Текст]"/>
      <dgm:spPr/>
      <dgm:t>
        <a:bodyPr/>
        <a:lstStyle/>
        <a:p>
          <a:r>
            <a:rPr lang="ru-RU" dirty="0" smtClean="0"/>
            <a:t>ознакомление детей с историей дымковского сувенира</a:t>
          </a:r>
          <a:endParaRPr lang="ru-RU" dirty="0"/>
        </a:p>
      </dgm:t>
    </dgm:pt>
    <dgm:pt modelId="{A1F6B9F7-4D5D-4261-935B-85B9623EDB94}" type="parTrans" cxnId="{EACDF39E-DA90-4FC5-A4F9-3A18FC3E2A14}">
      <dgm:prSet/>
      <dgm:spPr/>
      <dgm:t>
        <a:bodyPr/>
        <a:lstStyle/>
        <a:p>
          <a:endParaRPr lang="ru-RU"/>
        </a:p>
      </dgm:t>
    </dgm:pt>
    <dgm:pt modelId="{B95CD15C-B0D8-477E-9FCC-AC854179A6DA}" type="sibTrans" cxnId="{EACDF39E-DA90-4FC5-A4F9-3A18FC3E2A14}">
      <dgm:prSet/>
      <dgm:spPr/>
      <dgm:t>
        <a:bodyPr/>
        <a:lstStyle/>
        <a:p>
          <a:endParaRPr lang="ru-RU"/>
        </a:p>
      </dgm:t>
    </dgm:pt>
    <dgm:pt modelId="{C9E35A07-F648-41F3-A153-40E7096407B9}">
      <dgm:prSet phldrT="[Текст]"/>
      <dgm:spPr/>
      <dgm:t>
        <a:bodyPr/>
        <a:lstStyle/>
        <a:p>
          <a:r>
            <a:rPr lang="ru-RU" dirty="0" smtClean="0"/>
            <a:t>разучивание стихотворений об игрушке, пословиц и поговорок о труде, русских </a:t>
          </a:r>
          <a:r>
            <a:rPr lang="ru-RU" dirty="0" err="1" smtClean="0"/>
            <a:t>потешек</a:t>
          </a:r>
          <a:r>
            <a:rPr lang="ru-RU" dirty="0" smtClean="0"/>
            <a:t>, которыми можно озвучивать дымковские игрушки</a:t>
          </a:r>
          <a:endParaRPr lang="ru-RU" dirty="0"/>
        </a:p>
      </dgm:t>
    </dgm:pt>
    <dgm:pt modelId="{5691306F-11A2-4623-A484-7415ED2DA360}" type="parTrans" cxnId="{6076EB71-E3C8-4193-9AEF-D46F3BCF9236}">
      <dgm:prSet/>
      <dgm:spPr/>
      <dgm:t>
        <a:bodyPr/>
        <a:lstStyle/>
        <a:p>
          <a:endParaRPr lang="ru-RU"/>
        </a:p>
      </dgm:t>
    </dgm:pt>
    <dgm:pt modelId="{35AE928C-1EA6-42B5-A628-2940DA69506F}" type="sibTrans" cxnId="{6076EB71-E3C8-4193-9AEF-D46F3BCF9236}">
      <dgm:prSet/>
      <dgm:spPr/>
      <dgm:t>
        <a:bodyPr/>
        <a:lstStyle/>
        <a:p>
          <a:endParaRPr lang="ru-RU"/>
        </a:p>
      </dgm:t>
    </dgm:pt>
    <dgm:pt modelId="{6B0D75AA-C7BB-4723-9510-EC758B8BB06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Разучивание танца «Дымковская игрушка» к итоговому занятию</a:t>
          </a:r>
          <a:endParaRPr lang="ru-RU" dirty="0"/>
        </a:p>
      </dgm:t>
    </dgm:pt>
    <dgm:pt modelId="{08E5E8E3-4D1C-4227-82DE-B03EAE47F0E7}" type="parTrans" cxnId="{6F737BDB-4B94-44BB-AB13-FBE375A41CE2}">
      <dgm:prSet/>
      <dgm:spPr/>
      <dgm:t>
        <a:bodyPr/>
        <a:lstStyle/>
        <a:p>
          <a:endParaRPr lang="ru-RU"/>
        </a:p>
      </dgm:t>
    </dgm:pt>
    <dgm:pt modelId="{9E7B98E6-B63A-4212-A1D6-5BE743C27167}" type="sibTrans" cxnId="{6F737BDB-4B94-44BB-AB13-FBE375A41CE2}">
      <dgm:prSet/>
      <dgm:spPr/>
      <dgm:t>
        <a:bodyPr/>
        <a:lstStyle/>
        <a:p>
          <a:endParaRPr lang="ru-RU"/>
        </a:p>
      </dgm:t>
    </dgm:pt>
    <dgm:pt modelId="{DEE34DA3-5F41-4570-99F2-8060BED50994}" type="pres">
      <dgm:prSet presAssocID="{1837820A-7954-4334-B4FF-DE01558885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2F4574-5177-4ADC-ADF8-35DBD5A29B2B}" type="pres">
      <dgm:prSet presAssocID="{1837820A-7954-4334-B4FF-DE01558885E6}" presName="Name1" presStyleCnt="0"/>
      <dgm:spPr/>
    </dgm:pt>
    <dgm:pt modelId="{A390C21A-528A-4911-BE51-F6D07C41292A}" type="pres">
      <dgm:prSet presAssocID="{1837820A-7954-4334-B4FF-DE01558885E6}" presName="cycle" presStyleCnt="0"/>
      <dgm:spPr/>
    </dgm:pt>
    <dgm:pt modelId="{0DBBDCCE-2F83-4FC8-A68E-F40565FAFBDC}" type="pres">
      <dgm:prSet presAssocID="{1837820A-7954-4334-B4FF-DE01558885E6}" presName="srcNode" presStyleLbl="node1" presStyleIdx="0" presStyleCnt="3"/>
      <dgm:spPr/>
    </dgm:pt>
    <dgm:pt modelId="{EA200244-1406-4CBC-A1D1-400143693A1C}" type="pres">
      <dgm:prSet presAssocID="{1837820A-7954-4334-B4FF-DE01558885E6}" presName="conn" presStyleLbl="parChTrans1D2" presStyleIdx="0" presStyleCnt="1"/>
      <dgm:spPr/>
      <dgm:t>
        <a:bodyPr/>
        <a:lstStyle/>
        <a:p>
          <a:endParaRPr lang="ru-RU"/>
        </a:p>
      </dgm:t>
    </dgm:pt>
    <dgm:pt modelId="{807551FA-9F45-4D71-8883-82A31064A1F8}" type="pres">
      <dgm:prSet presAssocID="{1837820A-7954-4334-B4FF-DE01558885E6}" presName="extraNode" presStyleLbl="node1" presStyleIdx="0" presStyleCnt="3"/>
      <dgm:spPr/>
    </dgm:pt>
    <dgm:pt modelId="{EE8758D0-5400-4664-8630-377419D0CFF9}" type="pres">
      <dgm:prSet presAssocID="{1837820A-7954-4334-B4FF-DE01558885E6}" presName="dstNode" presStyleLbl="node1" presStyleIdx="0" presStyleCnt="3"/>
      <dgm:spPr/>
    </dgm:pt>
    <dgm:pt modelId="{8B520E54-DFFF-4E88-AAFE-FD11A2097AC7}" type="pres">
      <dgm:prSet presAssocID="{EC6B063A-0A2D-4912-9488-0BE84ECF74A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1A462-576F-4B3E-A62E-FA48CC6E82AB}" type="pres">
      <dgm:prSet presAssocID="{EC6B063A-0A2D-4912-9488-0BE84ECF74A9}" presName="accent_1" presStyleCnt="0"/>
      <dgm:spPr/>
    </dgm:pt>
    <dgm:pt modelId="{D45C39FD-8A22-47EE-B48B-19A614EF2E28}" type="pres">
      <dgm:prSet presAssocID="{EC6B063A-0A2D-4912-9488-0BE84ECF74A9}" presName="accentRepeatNode" presStyleLbl="solidFgAcc1" presStyleIdx="0" presStyleCnt="3"/>
      <dgm:spPr/>
    </dgm:pt>
    <dgm:pt modelId="{2CDA1871-3E7C-4A8E-87B4-11269BCE03B3}" type="pres">
      <dgm:prSet presAssocID="{C9E35A07-F648-41F3-A153-40E709640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03425-5060-433C-8EEE-BB2ABF9B7C0A}" type="pres">
      <dgm:prSet presAssocID="{C9E35A07-F648-41F3-A153-40E7096407B9}" presName="accent_2" presStyleCnt="0"/>
      <dgm:spPr/>
    </dgm:pt>
    <dgm:pt modelId="{1B4D9D54-9716-43CD-85E8-288BF592314A}" type="pres">
      <dgm:prSet presAssocID="{C9E35A07-F648-41F3-A153-40E7096407B9}" presName="accentRepeatNode" presStyleLbl="solidFgAcc1" presStyleIdx="1" presStyleCnt="3"/>
      <dgm:spPr/>
    </dgm:pt>
    <dgm:pt modelId="{F55CC7AE-79F6-4058-9960-26E701EB13CB}" type="pres">
      <dgm:prSet presAssocID="{6B0D75AA-C7BB-4723-9510-EC758B8BB06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5A7F2-EE54-4429-AC90-09913DC011E2}" type="pres">
      <dgm:prSet presAssocID="{6B0D75AA-C7BB-4723-9510-EC758B8BB06B}" presName="accent_3" presStyleCnt="0"/>
      <dgm:spPr/>
    </dgm:pt>
    <dgm:pt modelId="{B91D25A9-9FFF-42AB-B939-A29C3E5455B5}" type="pres">
      <dgm:prSet presAssocID="{6B0D75AA-C7BB-4723-9510-EC758B8BB06B}" presName="accentRepeatNode" presStyleLbl="solidFgAcc1" presStyleIdx="2" presStyleCnt="3"/>
      <dgm:spPr>
        <a:ln>
          <a:solidFill>
            <a:srgbClr val="7030A0"/>
          </a:solidFill>
        </a:ln>
      </dgm:spPr>
    </dgm:pt>
  </dgm:ptLst>
  <dgm:cxnLst>
    <dgm:cxn modelId="{6F737BDB-4B94-44BB-AB13-FBE375A41CE2}" srcId="{1837820A-7954-4334-B4FF-DE01558885E6}" destId="{6B0D75AA-C7BB-4723-9510-EC758B8BB06B}" srcOrd="2" destOrd="0" parTransId="{08E5E8E3-4D1C-4227-82DE-B03EAE47F0E7}" sibTransId="{9E7B98E6-B63A-4212-A1D6-5BE743C27167}"/>
    <dgm:cxn modelId="{E18B7E35-C6DC-4ED9-862A-AED05F5DDE40}" type="presOf" srcId="{B95CD15C-B0D8-477E-9FCC-AC854179A6DA}" destId="{EA200244-1406-4CBC-A1D1-400143693A1C}" srcOrd="0" destOrd="0" presId="urn:microsoft.com/office/officeart/2008/layout/VerticalCurvedList"/>
    <dgm:cxn modelId="{A6100181-0C55-4B25-9561-E2CF2A47117F}" type="presOf" srcId="{1837820A-7954-4334-B4FF-DE01558885E6}" destId="{DEE34DA3-5F41-4570-99F2-8060BED50994}" srcOrd="0" destOrd="0" presId="urn:microsoft.com/office/officeart/2008/layout/VerticalCurvedList"/>
    <dgm:cxn modelId="{06C386FB-FFDE-48BC-BB69-00024783F4B4}" type="presOf" srcId="{6B0D75AA-C7BB-4723-9510-EC758B8BB06B}" destId="{F55CC7AE-79F6-4058-9960-26E701EB13CB}" srcOrd="0" destOrd="0" presId="urn:microsoft.com/office/officeart/2008/layout/VerticalCurvedList"/>
    <dgm:cxn modelId="{03DC3B72-D329-4F8E-8A41-4E1EE253715F}" type="presOf" srcId="{C9E35A07-F648-41F3-A153-40E7096407B9}" destId="{2CDA1871-3E7C-4A8E-87B4-11269BCE03B3}" srcOrd="0" destOrd="0" presId="urn:microsoft.com/office/officeart/2008/layout/VerticalCurvedList"/>
    <dgm:cxn modelId="{6076EB71-E3C8-4193-9AEF-D46F3BCF9236}" srcId="{1837820A-7954-4334-B4FF-DE01558885E6}" destId="{C9E35A07-F648-41F3-A153-40E7096407B9}" srcOrd="1" destOrd="0" parTransId="{5691306F-11A2-4623-A484-7415ED2DA360}" sibTransId="{35AE928C-1EA6-42B5-A628-2940DA69506F}"/>
    <dgm:cxn modelId="{062C7C47-DF95-463C-96B3-061BD7D71DE6}" type="presOf" srcId="{EC6B063A-0A2D-4912-9488-0BE84ECF74A9}" destId="{8B520E54-DFFF-4E88-AAFE-FD11A2097AC7}" srcOrd="0" destOrd="0" presId="urn:microsoft.com/office/officeart/2008/layout/VerticalCurvedList"/>
    <dgm:cxn modelId="{EACDF39E-DA90-4FC5-A4F9-3A18FC3E2A14}" srcId="{1837820A-7954-4334-B4FF-DE01558885E6}" destId="{EC6B063A-0A2D-4912-9488-0BE84ECF74A9}" srcOrd="0" destOrd="0" parTransId="{A1F6B9F7-4D5D-4261-935B-85B9623EDB94}" sibTransId="{B95CD15C-B0D8-477E-9FCC-AC854179A6DA}"/>
    <dgm:cxn modelId="{532D08DE-78B7-4140-949A-D6D00215DC9D}" type="presParOf" srcId="{DEE34DA3-5F41-4570-99F2-8060BED50994}" destId="{092F4574-5177-4ADC-ADF8-35DBD5A29B2B}" srcOrd="0" destOrd="0" presId="urn:microsoft.com/office/officeart/2008/layout/VerticalCurvedList"/>
    <dgm:cxn modelId="{B38FC0F7-B56F-4D24-9127-91FEF7F985A3}" type="presParOf" srcId="{092F4574-5177-4ADC-ADF8-35DBD5A29B2B}" destId="{A390C21A-528A-4911-BE51-F6D07C41292A}" srcOrd="0" destOrd="0" presId="urn:microsoft.com/office/officeart/2008/layout/VerticalCurvedList"/>
    <dgm:cxn modelId="{558B6064-B381-4F1C-B9AD-6052A1E9DAA1}" type="presParOf" srcId="{A390C21A-528A-4911-BE51-F6D07C41292A}" destId="{0DBBDCCE-2F83-4FC8-A68E-F40565FAFBDC}" srcOrd="0" destOrd="0" presId="urn:microsoft.com/office/officeart/2008/layout/VerticalCurvedList"/>
    <dgm:cxn modelId="{7A3D94D1-D6B8-40F5-8D79-35622724DBB8}" type="presParOf" srcId="{A390C21A-528A-4911-BE51-F6D07C41292A}" destId="{EA200244-1406-4CBC-A1D1-400143693A1C}" srcOrd="1" destOrd="0" presId="urn:microsoft.com/office/officeart/2008/layout/VerticalCurvedList"/>
    <dgm:cxn modelId="{3069BB7D-2A31-4AEF-89AE-4C98E9C2429B}" type="presParOf" srcId="{A390C21A-528A-4911-BE51-F6D07C41292A}" destId="{807551FA-9F45-4D71-8883-82A31064A1F8}" srcOrd="2" destOrd="0" presId="urn:microsoft.com/office/officeart/2008/layout/VerticalCurvedList"/>
    <dgm:cxn modelId="{B4417165-3633-46F3-872A-72089933B0A4}" type="presParOf" srcId="{A390C21A-528A-4911-BE51-F6D07C41292A}" destId="{EE8758D0-5400-4664-8630-377419D0CFF9}" srcOrd="3" destOrd="0" presId="urn:microsoft.com/office/officeart/2008/layout/VerticalCurvedList"/>
    <dgm:cxn modelId="{D5A021D8-6151-4461-9BD2-4906E8C67606}" type="presParOf" srcId="{092F4574-5177-4ADC-ADF8-35DBD5A29B2B}" destId="{8B520E54-DFFF-4E88-AAFE-FD11A2097AC7}" srcOrd="1" destOrd="0" presId="urn:microsoft.com/office/officeart/2008/layout/VerticalCurvedList"/>
    <dgm:cxn modelId="{985E914B-F81F-4306-99C8-0EB530FAD5BB}" type="presParOf" srcId="{092F4574-5177-4ADC-ADF8-35DBD5A29B2B}" destId="{86D1A462-576F-4B3E-A62E-FA48CC6E82AB}" srcOrd="2" destOrd="0" presId="urn:microsoft.com/office/officeart/2008/layout/VerticalCurvedList"/>
    <dgm:cxn modelId="{A9ED0B33-E7F8-4009-8D8B-D452C151A068}" type="presParOf" srcId="{86D1A462-576F-4B3E-A62E-FA48CC6E82AB}" destId="{D45C39FD-8A22-47EE-B48B-19A614EF2E28}" srcOrd="0" destOrd="0" presId="urn:microsoft.com/office/officeart/2008/layout/VerticalCurvedList"/>
    <dgm:cxn modelId="{D099022F-29CA-407E-B00E-394B5E088B97}" type="presParOf" srcId="{092F4574-5177-4ADC-ADF8-35DBD5A29B2B}" destId="{2CDA1871-3E7C-4A8E-87B4-11269BCE03B3}" srcOrd="3" destOrd="0" presId="urn:microsoft.com/office/officeart/2008/layout/VerticalCurvedList"/>
    <dgm:cxn modelId="{AAF5C2A5-38F3-485C-81E5-E37DADA4853E}" type="presParOf" srcId="{092F4574-5177-4ADC-ADF8-35DBD5A29B2B}" destId="{E9B03425-5060-433C-8EEE-BB2ABF9B7C0A}" srcOrd="4" destOrd="0" presId="urn:microsoft.com/office/officeart/2008/layout/VerticalCurvedList"/>
    <dgm:cxn modelId="{A2B457BF-D4E5-4937-9DE3-DF1BCE241ADE}" type="presParOf" srcId="{E9B03425-5060-433C-8EEE-BB2ABF9B7C0A}" destId="{1B4D9D54-9716-43CD-85E8-288BF592314A}" srcOrd="0" destOrd="0" presId="urn:microsoft.com/office/officeart/2008/layout/VerticalCurvedList"/>
    <dgm:cxn modelId="{BDA4781C-2F3F-4290-9133-2D38431840F6}" type="presParOf" srcId="{092F4574-5177-4ADC-ADF8-35DBD5A29B2B}" destId="{F55CC7AE-79F6-4058-9960-26E701EB13CB}" srcOrd="5" destOrd="0" presId="urn:microsoft.com/office/officeart/2008/layout/VerticalCurvedList"/>
    <dgm:cxn modelId="{7DE51E75-230E-496E-994C-6BD916D7A872}" type="presParOf" srcId="{092F4574-5177-4ADC-ADF8-35DBD5A29B2B}" destId="{B665A7F2-EE54-4429-AC90-09913DC011E2}" srcOrd="6" destOrd="0" presId="urn:microsoft.com/office/officeart/2008/layout/VerticalCurvedList"/>
    <dgm:cxn modelId="{1005FD5E-9CFD-4EAF-9FC7-570B7238B47C}" type="presParOf" srcId="{B665A7F2-EE54-4429-AC90-09913DC011E2}" destId="{B91D25A9-9FFF-42AB-B939-A29C3E5455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88B70-4365-41AF-8AF8-F44F9F2E947F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8A096D-1D51-4583-8E02-13588CE7E137}">
      <dgm:prSet phldrT="[Текст]"/>
      <dgm:spPr/>
      <dgm:t>
        <a:bodyPr/>
        <a:lstStyle/>
        <a:p>
          <a:r>
            <a:rPr lang="ru-RU" dirty="0" smtClean="0"/>
            <a:t>Участники</a:t>
          </a:r>
          <a:endParaRPr lang="ru-RU" dirty="0"/>
        </a:p>
      </dgm:t>
    </dgm:pt>
    <dgm:pt modelId="{2097991B-B78C-4D26-8CA4-1915B8F04407}" type="parTrans" cxnId="{EA243608-039F-4D58-9100-029AA7540E0B}">
      <dgm:prSet/>
      <dgm:spPr/>
      <dgm:t>
        <a:bodyPr/>
        <a:lstStyle/>
        <a:p>
          <a:endParaRPr lang="ru-RU"/>
        </a:p>
      </dgm:t>
    </dgm:pt>
    <dgm:pt modelId="{F8D0CBD0-C96D-4962-82E3-00F5DD1D2FDB}" type="sibTrans" cxnId="{EA243608-039F-4D58-9100-029AA7540E0B}">
      <dgm:prSet/>
      <dgm:spPr/>
      <dgm:t>
        <a:bodyPr/>
        <a:lstStyle/>
        <a:p>
          <a:endParaRPr lang="ru-RU"/>
        </a:p>
      </dgm:t>
    </dgm:pt>
    <dgm:pt modelId="{CA919816-A2F1-435E-910B-B8F459E7B878}">
      <dgm:prSet phldrT="[Текст]"/>
      <dgm:spPr/>
      <dgm:t>
        <a:bodyPr/>
        <a:lstStyle/>
        <a:p>
          <a:r>
            <a:rPr lang="ru-RU" dirty="0" smtClean="0"/>
            <a:t>дети средней группы, </a:t>
          </a:r>
          <a:endParaRPr lang="ru-RU" dirty="0"/>
        </a:p>
      </dgm:t>
    </dgm:pt>
    <dgm:pt modelId="{F04D8AEA-61A6-40F5-81B9-085F705753A5}" type="parTrans" cxnId="{4A6007E0-2CF0-42C2-B2B4-F749C62CBBC0}">
      <dgm:prSet/>
      <dgm:spPr/>
      <dgm:t>
        <a:bodyPr/>
        <a:lstStyle/>
        <a:p>
          <a:endParaRPr lang="ru-RU"/>
        </a:p>
      </dgm:t>
    </dgm:pt>
    <dgm:pt modelId="{449B83A7-5600-47F6-9302-4CA33AFD95CB}" type="sibTrans" cxnId="{4A6007E0-2CF0-42C2-B2B4-F749C62CBBC0}">
      <dgm:prSet/>
      <dgm:spPr/>
      <dgm:t>
        <a:bodyPr/>
        <a:lstStyle/>
        <a:p>
          <a:endParaRPr lang="ru-RU"/>
        </a:p>
      </dgm:t>
    </dgm:pt>
    <dgm:pt modelId="{804CB013-8B2F-4BAA-A52D-F21FA2523273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Ресурсы</a:t>
          </a:r>
          <a:endParaRPr lang="ru-RU" dirty="0"/>
        </a:p>
      </dgm:t>
    </dgm:pt>
    <dgm:pt modelId="{CF54B197-712A-4610-9B9B-F5820E1CFD6F}" type="parTrans" cxnId="{490FA611-01EF-40DA-8E41-7C6C2F07BB62}">
      <dgm:prSet/>
      <dgm:spPr/>
      <dgm:t>
        <a:bodyPr/>
        <a:lstStyle/>
        <a:p>
          <a:endParaRPr lang="ru-RU"/>
        </a:p>
      </dgm:t>
    </dgm:pt>
    <dgm:pt modelId="{00581982-4CDA-4F7E-8AA0-C084F74C7FCA}" type="sibTrans" cxnId="{490FA611-01EF-40DA-8E41-7C6C2F07BB62}">
      <dgm:prSet/>
      <dgm:spPr/>
      <dgm:t>
        <a:bodyPr/>
        <a:lstStyle/>
        <a:p>
          <a:endParaRPr lang="ru-RU"/>
        </a:p>
      </dgm:t>
    </dgm:pt>
    <dgm:pt modelId="{361FB931-1A00-4E6B-816F-F5E0F127A27A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 smtClean="0"/>
            <a:t>информационные, </a:t>
          </a:r>
          <a:endParaRPr lang="ru-RU" dirty="0"/>
        </a:p>
      </dgm:t>
    </dgm:pt>
    <dgm:pt modelId="{579ED346-C287-4F53-A1B7-3E6A2180824A}" type="parTrans" cxnId="{30AA60EA-EC0E-4966-9951-19F2F09E00A7}">
      <dgm:prSet/>
      <dgm:spPr/>
      <dgm:t>
        <a:bodyPr/>
        <a:lstStyle/>
        <a:p>
          <a:endParaRPr lang="ru-RU"/>
        </a:p>
      </dgm:t>
    </dgm:pt>
    <dgm:pt modelId="{5579CE3C-1A46-4675-B4FF-D2E2E6AF9241}" type="sibTrans" cxnId="{30AA60EA-EC0E-4966-9951-19F2F09E00A7}">
      <dgm:prSet/>
      <dgm:spPr/>
      <dgm:t>
        <a:bodyPr/>
        <a:lstStyle/>
        <a:p>
          <a:endParaRPr lang="ru-RU"/>
        </a:p>
      </dgm:t>
    </dgm:pt>
    <dgm:pt modelId="{BFCA4CC0-076C-4622-A7BF-7569B5BEC101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 smtClean="0"/>
            <a:t>человеческие, </a:t>
          </a:r>
          <a:endParaRPr lang="ru-RU" dirty="0"/>
        </a:p>
      </dgm:t>
    </dgm:pt>
    <dgm:pt modelId="{18F282C6-7879-45F4-86BC-2A14B34709E7}" type="parTrans" cxnId="{31231140-65BE-4C69-ACAC-046AC959D3C3}">
      <dgm:prSet/>
      <dgm:spPr/>
      <dgm:t>
        <a:bodyPr/>
        <a:lstStyle/>
        <a:p>
          <a:endParaRPr lang="ru-RU"/>
        </a:p>
      </dgm:t>
    </dgm:pt>
    <dgm:pt modelId="{86D82FEA-8D41-48A4-862B-11126719DF52}" type="sibTrans" cxnId="{31231140-65BE-4C69-ACAC-046AC959D3C3}">
      <dgm:prSet/>
      <dgm:spPr/>
      <dgm:t>
        <a:bodyPr/>
        <a:lstStyle/>
        <a:p>
          <a:endParaRPr lang="ru-RU"/>
        </a:p>
      </dgm:t>
    </dgm:pt>
    <dgm:pt modelId="{DE3D191E-8BBA-4753-A41F-BC183F0633A0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 smtClean="0"/>
            <a:t>технические, </a:t>
          </a:r>
          <a:endParaRPr lang="ru-RU" dirty="0"/>
        </a:p>
      </dgm:t>
    </dgm:pt>
    <dgm:pt modelId="{84D2713B-3A35-4C7D-95E0-02C423B0910E}" type="parTrans" cxnId="{56E600A9-C231-4A45-913D-BD22FB984833}">
      <dgm:prSet/>
      <dgm:spPr/>
      <dgm:t>
        <a:bodyPr/>
        <a:lstStyle/>
        <a:p>
          <a:endParaRPr lang="ru-RU"/>
        </a:p>
      </dgm:t>
    </dgm:pt>
    <dgm:pt modelId="{E38A576B-152F-42BE-B09E-433D395DA5C0}" type="sibTrans" cxnId="{56E600A9-C231-4A45-913D-BD22FB984833}">
      <dgm:prSet/>
      <dgm:spPr/>
      <dgm:t>
        <a:bodyPr/>
        <a:lstStyle/>
        <a:p>
          <a:endParaRPr lang="ru-RU"/>
        </a:p>
      </dgm:t>
    </dgm:pt>
    <dgm:pt modelId="{FC0F1927-BB2D-4EAF-8080-D848BDCB15F6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 smtClean="0"/>
            <a:t>социальные</a:t>
          </a:r>
          <a:endParaRPr lang="ru-RU" dirty="0"/>
        </a:p>
      </dgm:t>
    </dgm:pt>
    <dgm:pt modelId="{955CBB9C-0E48-44C4-A8F0-68A860378B1A}" type="parTrans" cxnId="{2FD45D77-3C2F-4526-9B76-A6F181B8EEBF}">
      <dgm:prSet/>
      <dgm:spPr/>
      <dgm:t>
        <a:bodyPr/>
        <a:lstStyle/>
        <a:p>
          <a:endParaRPr lang="ru-RU"/>
        </a:p>
      </dgm:t>
    </dgm:pt>
    <dgm:pt modelId="{72B2AE49-0966-4A86-8572-EFCC234689CF}" type="sibTrans" cxnId="{2FD45D77-3C2F-4526-9B76-A6F181B8EEBF}">
      <dgm:prSet/>
      <dgm:spPr/>
      <dgm:t>
        <a:bodyPr/>
        <a:lstStyle/>
        <a:p>
          <a:endParaRPr lang="ru-RU"/>
        </a:p>
      </dgm:t>
    </dgm:pt>
    <dgm:pt modelId="{CF005FBC-C304-4180-B93D-FFA074A51BC3}">
      <dgm:prSet phldrT="[Текст]"/>
      <dgm:spPr/>
      <dgm:t>
        <a:bodyPr/>
        <a:lstStyle/>
        <a:p>
          <a:r>
            <a:rPr lang="ru-RU" dirty="0" smtClean="0"/>
            <a:t>воспитатель, </a:t>
          </a:r>
          <a:endParaRPr lang="ru-RU" dirty="0"/>
        </a:p>
      </dgm:t>
    </dgm:pt>
    <dgm:pt modelId="{F8510A79-21D3-43E4-80D6-801763033692}" type="parTrans" cxnId="{1642F153-A6A8-4602-9428-39982E31B662}">
      <dgm:prSet/>
      <dgm:spPr/>
      <dgm:t>
        <a:bodyPr/>
        <a:lstStyle/>
        <a:p>
          <a:endParaRPr lang="ru-RU"/>
        </a:p>
      </dgm:t>
    </dgm:pt>
    <dgm:pt modelId="{FE40182D-BC4C-4FB9-BE16-3723224F49FB}" type="sibTrans" cxnId="{1642F153-A6A8-4602-9428-39982E31B662}">
      <dgm:prSet/>
      <dgm:spPr/>
      <dgm:t>
        <a:bodyPr/>
        <a:lstStyle/>
        <a:p>
          <a:endParaRPr lang="ru-RU"/>
        </a:p>
      </dgm:t>
    </dgm:pt>
    <dgm:pt modelId="{4414E6AA-7C1C-4774-8530-82FFB757E18B}">
      <dgm:prSet phldrT="[Текст]"/>
      <dgm:spPr/>
      <dgm:t>
        <a:bodyPr/>
        <a:lstStyle/>
        <a:p>
          <a:r>
            <a:rPr lang="ru-RU" dirty="0" smtClean="0"/>
            <a:t>родители, </a:t>
          </a:r>
          <a:endParaRPr lang="ru-RU" dirty="0"/>
        </a:p>
      </dgm:t>
    </dgm:pt>
    <dgm:pt modelId="{BD1ACD6D-2C66-4FD9-A947-FE1BD72BD33B}" type="parTrans" cxnId="{595B740A-702B-4923-8454-9B0FF3574663}">
      <dgm:prSet/>
      <dgm:spPr/>
      <dgm:t>
        <a:bodyPr/>
        <a:lstStyle/>
        <a:p>
          <a:endParaRPr lang="ru-RU"/>
        </a:p>
      </dgm:t>
    </dgm:pt>
    <dgm:pt modelId="{5EE89290-20E7-4507-90D4-B0793C48E902}" type="sibTrans" cxnId="{595B740A-702B-4923-8454-9B0FF3574663}">
      <dgm:prSet/>
      <dgm:spPr/>
      <dgm:t>
        <a:bodyPr/>
        <a:lstStyle/>
        <a:p>
          <a:endParaRPr lang="ru-RU"/>
        </a:p>
      </dgm:t>
    </dgm:pt>
    <dgm:pt modelId="{554A4356-D66D-468B-8A8D-D3B9CECF8A8E}">
      <dgm:prSet phldrT="[Текст]"/>
      <dgm:spPr/>
      <dgm:t>
        <a:bodyPr/>
        <a:lstStyle/>
        <a:p>
          <a:r>
            <a:rPr lang="ru-RU" dirty="0" smtClean="0"/>
            <a:t>музыкальный руководитель, </a:t>
          </a:r>
          <a:endParaRPr lang="ru-RU" dirty="0"/>
        </a:p>
      </dgm:t>
    </dgm:pt>
    <dgm:pt modelId="{20B49D3F-40E3-4892-A42E-FA9CA562C229}" type="parTrans" cxnId="{A681E925-CA96-430A-BFED-9C24901B1D93}">
      <dgm:prSet/>
      <dgm:spPr/>
      <dgm:t>
        <a:bodyPr/>
        <a:lstStyle/>
        <a:p>
          <a:endParaRPr lang="ru-RU"/>
        </a:p>
      </dgm:t>
    </dgm:pt>
    <dgm:pt modelId="{00D81ED0-B6AF-4A63-AD09-B6977F7BBD9B}" type="sibTrans" cxnId="{A681E925-CA96-430A-BFED-9C24901B1D93}">
      <dgm:prSet/>
      <dgm:spPr/>
      <dgm:t>
        <a:bodyPr/>
        <a:lstStyle/>
        <a:p>
          <a:endParaRPr lang="ru-RU"/>
        </a:p>
      </dgm:t>
    </dgm:pt>
    <dgm:pt modelId="{C3C9061D-4470-4119-8C81-BAC1CF6A53E9}">
      <dgm:prSet phldrT="[Текст]"/>
      <dgm:spPr/>
      <dgm:t>
        <a:bodyPr/>
        <a:lstStyle/>
        <a:p>
          <a:r>
            <a:rPr lang="ru-RU" dirty="0" smtClean="0"/>
            <a:t>инструктор по физической культуре</a:t>
          </a:r>
          <a:endParaRPr lang="ru-RU" dirty="0"/>
        </a:p>
      </dgm:t>
    </dgm:pt>
    <dgm:pt modelId="{663C41BB-3CB3-49D6-BDEB-23433B62E406}" type="parTrans" cxnId="{07CE65DA-B7F3-409A-8AC5-8A3019425BD9}">
      <dgm:prSet/>
      <dgm:spPr/>
      <dgm:t>
        <a:bodyPr/>
        <a:lstStyle/>
        <a:p>
          <a:endParaRPr lang="ru-RU"/>
        </a:p>
      </dgm:t>
    </dgm:pt>
    <dgm:pt modelId="{1074FC5B-15CF-4D5C-B8B5-CD50391398CE}" type="sibTrans" cxnId="{07CE65DA-B7F3-409A-8AC5-8A3019425BD9}">
      <dgm:prSet/>
      <dgm:spPr/>
      <dgm:t>
        <a:bodyPr/>
        <a:lstStyle/>
        <a:p>
          <a:endParaRPr lang="ru-RU"/>
        </a:p>
      </dgm:t>
    </dgm:pt>
    <dgm:pt modelId="{41D29DAC-FC2E-4662-A802-29E36BEE4C87}" type="pres">
      <dgm:prSet presAssocID="{4A688B70-4365-41AF-8AF8-F44F9F2E94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9FBECC-575A-46BD-B247-D6E5D152ADDE}" type="pres">
      <dgm:prSet presAssocID="{A78A096D-1D51-4583-8E02-13588CE7E137}" presName="linNode" presStyleCnt="0"/>
      <dgm:spPr/>
    </dgm:pt>
    <dgm:pt modelId="{24AC2E81-1909-4425-9FB1-6CA0EA40B1BC}" type="pres">
      <dgm:prSet presAssocID="{A78A096D-1D51-4583-8E02-13588CE7E137}" presName="parentShp" presStyleLbl="node1" presStyleIdx="0" presStyleCnt="2" custScaleX="83168" custScaleY="78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AD4B-76EA-4FEA-B739-7C527FA40E24}" type="pres">
      <dgm:prSet presAssocID="{A78A096D-1D51-4583-8E02-13588CE7E137}" presName="childShp" presStyleLbl="bgAccFollowNode1" presStyleIdx="0" presStyleCnt="2" custScaleY="12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A9CA2-DF34-4269-9D22-06CE099B5653}" type="pres">
      <dgm:prSet presAssocID="{F8D0CBD0-C96D-4962-82E3-00F5DD1D2FDB}" presName="spacing" presStyleCnt="0"/>
      <dgm:spPr/>
    </dgm:pt>
    <dgm:pt modelId="{282D47C6-C895-45FC-AB50-CA99F6F8853C}" type="pres">
      <dgm:prSet presAssocID="{804CB013-8B2F-4BAA-A52D-F21FA2523273}" presName="linNode" presStyleCnt="0"/>
      <dgm:spPr/>
    </dgm:pt>
    <dgm:pt modelId="{42314DB1-D242-4DDE-8210-15ACAE396C2D}" type="pres">
      <dgm:prSet presAssocID="{804CB013-8B2F-4BAA-A52D-F21FA2523273}" presName="parentShp" presStyleLbl="node1" presStyleIdx="1" presStyleCnt="2" custScaleX="83169" custScaleY="71203" custLinFactNeighborX="-736" custLinFactNeighborY="-1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D978F-7D6D-4C22-8A33-1F98E5592E0E}" type="pres">
      <dgm:prSet presAssocID="{804CB013-8B2F-4BAA-A52D-F21FA2523273}" presName="childShp" presStyleLbl="bgAccFollowNode1" presStyleIdx="1" presStyleCnt="2" custScaleY="11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007E0-2CF0-42C2-B2B4-F749C62CBBC0}" srcId="{A78A096D-1D51-4583-8E02-13588CE7E137}" destId="{CA919816-A2F1-435E-910B-B8F459E7B878}" srcOrd="0" destOrd="0" parTransId="{F04D8AEA-61A6-40F5-81B9-085F705753A5}" sibTransId="{449B83A7-5600-47F6-9302-4CA33AFD95CB}"/>
    <dgm:cxn modelId="{A681E925-CA96-430A-BFED-9C24901B1D93}" srcId="{A78A096D-1D51-4583-8E02-13588CE7E137}" destId="{554A4356-D66D-468B-8A8D-D3B9CECF8A8E}" srcOrd="3" destOrd="0" parTransId="{20B49D3F-40E3-4892-A42E-FA9CA562C229}" sibTransId="{00D81ED0-B6AF-4A63-AD09-B6977F7BBD9B}"/>
    <dgm:cxn modelId="{07CE65DA-B7F3-409A-8AC5-8A3019425BD9}" srcId="{A78A096D-1D51-4583-8E02-13588CE7E137}" destId="{C3C9061D-4470-4119-8C81-BAC1CF6A53E9}" srcOrd="4" destOrd="0" parTransId="{663C41BB-3CB3-49D6-BDEB-23433B62E406}" sibTransId="{1074FC5B-15CF-4D5C-B8B5-CD50391398CE}"/>
    <dgm:cxn modelId="{56E600A9-C231-4A45-913D-BD22FB984833}" srcId="{804CB013-8B2F-4BAA-A52D-F21FA2523273}" destId="{DE3D191E-8BBA-4753-A41F-BC183F0633A0}" srcOrd="2" destOrd="0" parTransId="{84D2713B-3A35-4C7D-95E0-02C423B0910E}" sibTransId="{E38A576B-152F-42BE-B09E-433D395DA5C0}"/>
    <dgm:cxn modelId="{2FD45D77-3C2F-4526-9B76-A6F181B8EEBF}" srcId="{804CB013-8B2F-4BAA-A52D-F21FA2523273}" destId="{FC0F1927-BB2D-4EAF-8080-D848BDCB15F6}" srcOrd="3" destOrd="0" parTransId="{955CBB9C-0E48-44C4-A8F0-68A860378B1A}" sibTransId="{72B2AE49-0966-4A86-8572-EFCC234689CF}"/>
    <dgm:cxn modelId="{087C1CCA-6D33-4678-82FD-30C4B5A04288}" type="presOf" srcId="{554A4356-D66D-468B-8A8D-D3B9CECF8A8E}" destId="{B4C7AD4B-76EA-4FEA-B739-7C527FA40E24}" srcOrd="0" destOrd="3" presId="urn:microsoft.com/office/officeart/2005/8/layout/vList6"/>
    <dgm:cxn modelId="{F3251BEC-13E3-4465-BF77-23380597C0D4}" type="presOf" srcId="{4A688B70-4365-41AF-8AF8-F44F9F2E947F}" destId="{41D29DAC-FC2E-4662-A802-29E36BEE4C87}" srcOrd="0" destOrd="0" presId="urn:microsoft.com/office/officeart/2005/8/layout/vList6"/>
    <dgm:cxn modelId="{ADF4E092-6BF2-47DF-9984-70A9F53205B1}" type="presOf" srcId="{BFCA4CC0-076C-4622-A7BF-7569B5BEC101}" destId="{1C3D978F-7D6D-4C22-8A33-1F98E5592E0E}" srcOrd="0" destOrd="1" presId="urn:microsoft.com/office/officeart/2005/8/layout/vList6"/>
    <dgm:cxn modelId="{BBE134A2-C0C2-49E1-B8C4-656B3AD319A6}" type="presOf" srcId="{361FB931-1A00-4E6B-816F-F5E0F127A27A}" destId="{1C3D978F-7D6D-4C22-8A33-1F98E5592E0E}" srcOrd="0" destOrd="0" presId="urn:microsoft.com/office/officeart/2005/8/layout/vList6"/>
    <dgm:cxn modelId="{EA243608-039F-4D58-9100-029AA7540E0B}" srcId="{4A688B70-4365-41AF-8AF8-F44F9F2E947F}" destId="{A78A096D-1D51-4583-8E02-13588CE7E137}" srcOrd="0" destOrd="0" parTransId="{2097991B-B78C-4D26-8CA4-1915B8F04407}" sibTransId="{F8D0CBD0-C96D-4962-82E3-00F5DD1D2FDB}"/>
    <dgm:cxn modelId="{490FA611-01EF-40DA-8E41-7C6C2F07BB62}" srcId="{4A688B70-4365-41AF-8AF8-F44F9F2E947F}" destId="{804CB013-8B2F-4BAA-A52D-F21FA2523273}" srcOrd="1" destOrd="0" parTransId="{CF54B197-712A-4610-9B9B-F5820E1CFD6F}" sibTransId="{00581982-4CDA-4F7E-8AA0-C084F74C7FCA}"/>
    <dgm:cxn modelId="{5087E6EE-F3A9-423D-B8BE-97B3A7B0EE96}" type="presOf" srcId="{C3C9061D-4470-4119-8C81-BAC1CF6A53E9}" destId="{B4C7AD4B-76EA-4FEA-B739-7C527FA40E24}" srcOrd="0" destOrd="4" presId="urn:microsoft.com/office/officeart/2005/8/layout/vList6"/>
    <dgm:cxn modelId="{5E427FCD-8A68-4ADE-81D1-826628296AF6}" type="presOf" srcId="{CF005FBC-C304-4180-B93D-FFA074A51BC3}" destId="{B4C7AD4B-76EA-4FEA-B739-7C527FA40E24}" srcOrd="0" destOrd="1" presId="urn:microsoft.com/office/officeart/2005/8/layout/vList6"/>
    <dgm:cxn modelId="{167B82B6-DCAC-4C28-B7BC-C44747ED2C6F}" type="presOf" srcId="{FC0F1927-BB2D-4EAF-8080-D848BDCB15F6}" destId="{1C3D978F-7D6D-4C22-8A33-1F98E5592E0E}" srcOrd="0" destOrd="3" presId="urn:microsoft.com/office/officeart/2005/8/layout/vList6"/>
    <dgm:cxn modelId="{3FE442B2-BAA1-4C8A-8333-BDC29D59EDFB}" type="presOf" srcId="{804CB013-8B2F-4BAA-A52D-F21FA2523273}" destId="{42314DB1-D242-4DDE-8210-15ACAE396C2D}" srcOrd="0" destOrd="0" presId="urn:microsoft.com/office/officeart/2005/8/layout/vList6"/>
    <dgm:cxn modelId="{110373A6-FB46-4F1D-B962-2EF7C74C526F}" type="presOf" srcId="{A78A096D-1D51-4583-8E02-13588CE7E137}" destId="{24AC2E81-1909-4425-9FB1-6CA0EA40B1BC}" srcOrd="0" destOrd="0" presId="urn:microsoft.com/office/officeart/2005/8/layout/vList6"/>
    <dgm:cxn modelId="{E432D817-972F-4E9B-81F4-3CF06852B0D0}" type="presOf" srcId="{4414E6AA-7C1C-4774-8530-82FFB757E18B}" destId="{B4C7AD4B-76EA-4FEA-B739-7C527FA40E24}" srcOrd="0" destOrd="2" presId="urn:microsoft.com/office/officeart/2005/8/layout/vList6"/>
    <dgm:cxn modelId="{595B740A-702B-4923-8454-9B0FF3574663}" srcId="{A78A096D-1D51-4583-8E02-13588CE7E137}" destId="{4414E6AA-7C1C-4774-8530-82FFB757E18B}" srcOrd="2" destOrd="0" parTransId="{BD1ACD6D-2C66-4FD9-A947-FE1BD72BD33B}" sibTransId="{5EE89290-20E7-4507-90D4-B0793C48E902}"/>
    <dgm:cxn modelId="{F8EB6F8A-8F6A-46A3-89EA-8C02DC9FF3EF}" type="presOf" srcId="{CA919816-A2F1-435E-910B-B8F459E7B878}" destId="{B4C7AD4B-76EA-4FEA-B739-7C527FA40E24}" srcOrd="0" destOrd="0" presId="urn:microsoft.com/office/officeart/2005/8/layout/vList6"/>
    <dgm:cxn modelId="{1642F153-A6A8-4602-9428-39982E31B662}" srcId="{A78A096D-1D51-4583-8E02-13588CE7E137}" destId="{CF005FBC-C304-4180-B93D-FFA074A51BC3}" srcOrd="1" destOrd="0" parTransId="{F8510A79-21D3-43E4-80D6-801763033692}" sibTransId="{FE40182D-BC4C-4FB9-BE16-3723224F49FB}"/>
    <dgm:cxn modelId="{31231140-65BE-4C69-ACAC-046AC959D3C3}" srcId="{804CB013-8B2F-4BAA-A52D-F21FA2523273}" destId="{BFCA4CC0-076C-4622-A7BF-7569B5BEC101}" srcOrd="1" destOrd="0" parTransId="{18F282C6-7879-45F4-86BC-2A14B34709E7}" sibTransId="{86D82FEA-8D41-48A4-862B-11126719DF52}"/>
    <dgm:cxn modelId="{30AA60EA-EC0E-4966-9951-19F2F09E00A7}" srcId="{804CB013-8B2F-4BAA-A52D-F21FA2523273}" destId="{361FB931-1A00-4E6B-816F-F5E0F127A27A}" srcOrd="0" destOrd="0" parTransId="{579ED346-C287-4F53-A1B7-3E6A2180824A}" sibTransId="{5579CE3C-1A46-4675-B4FF-D2E2E6AF9241}"/>
    <dgm:cxn modelId="{39F73076-7619-4949-B6A5-EC6733FF59FB}" type="presOf" srcId="{DE3D191E-8BBA-4753-A41F-BC183F0633A0}" destId="{1C3D978F-7D6D-4C22-8A33-1F98E5592E0E}" srcOrd="0" destOrd="2" presId="urn:microsoft.com/office/officeart/2005/8/layout/vList6"/>
    <dgm:cxn modelId="{198482FA-4CB6-443B-BCBE-BC44D99166E6}" type="presParOf" srcId="{41D29DAC-FC2E-4662-A802-29E36BEE4C87}" destId="{089FBECC-575A-46BD-B247-D6E5D152ADDE}" srcOrd="0" destOrd="0" presId="urn:microsoft.com/office/officeart/2005/8/layout/vList6"/>
    <dgm:cxn modelId="{0A35FCB8-E202-49E8-87AE-1374AC79B92A}" type="presParOf" srcId="{089FBECC-575A-46BD-B247-D6E5D152ADDE}" destId="{24AC2E81-1909-4425-9FB1-6CA0EA40B1BC}" srcOrd="0" destOrd="0" presId="urn:microsoft.com/office/officeart/2005/8/layout/vList6"/>
    <dgm:cxn modelId="{CF6BDA8D-FFC6-4C83-A745-2270A24B359E}" type="presParOf" srcId="{089FBECC-575A-46BD-B247-D6E5D152ADDE}" destId="{B4C7AD4B-76EA-4FEA-B739-7C527FA40E24}" srcOrd="1" destOrd="0" presId="urn:microsoft.com/office/officeart/2005/8/layout/vList6"/>
    <dgm:cxn modelId="{3C6CC43E-F9A6-4548-8A68-55AAB97031CC}" type="presParOf" srcId="{41D29DAC-FC2E-4662-A802-29E36BEE4C87}" destId="{52DA9CA2-DF34-4269-9D22-06CE099B5653}" srcOrd="1" destOrd="0" presId="urn:microsoft.com/office/officeart/2005/8/layout/vList6"/>
    <dgm:cxn modelId="{FA1D9B83-245B-4CD1-85BE-FCA01A4E74C4}" type="presParOf" srcId="{41D29DAC-FC2E-4662-A802-29E36BEE4C87}" destId="{282D47C6-C895-45FC-AB50-CA99F6F8853C}" srcOrd="2" destOrd="0" presId="urn:microsoft.com/office/officeart/2005/8/layout/vList6"/>
    <dgm:cxn modelId="{424A234C-0EDC-458A-B8F3-22C31C4DF4B7}" type="presParOf" srcId="{282D47C6-C895-45FC-AB50-CA99F6F8853C}" destId="{42314DB1-D242-4DDE-8210-15ACAE396C2D}" srcOrd="0" destOrd="0" presId="urn:microsoft.com/office/officeart/2005/8/layout/vList6"/>
    <dgm:cxn modelId="{1F0CCDB8-7BF7-43FC-AC69-45A4CE526B42}" type="presParOf" srcId="{282D47C6-C895-45FC-AB50-CA99F6F8853C}" destId="{1C3D978F-7D6D-4C22-8A33-1F98E5592E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D53D7-E823-4C33-9185-0DF2C283D9D6}">
      <dsp:nvSpPr>
        <dsp:cNvPr id="0" name=""/>
        <dsp:cNvSpPr/>
      </dsp:nvSpPr>
      <dsp:spPr>
        <a:xfrm>
          <a:off x="2627518" y="2289"/>
          <a:ext cx="1513715" cy="98391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/>
            <a:t>О.О. Художественно-эстетическое развитие</a:t>
          </a:r>
          <a:endParaRPr lang="ru-RU" sz="800" b="0" kern="1200" dirty="0"/>
        </a:p>
      </dsp:txBody>
      <dsp:txXfrm>
        <a:off x="2675549" y="50320"/>
        <a:ext cx="1417653" cy="887852"/>
      </dsp:txXfrm>
    </dsp:sp>
    <dsp:sp modelId="{A3648A41-F0F8-404C-9C1F-7ED74FE02676}">
      <dsp:nvSpPr>
        <dsp:cNvPr id="0" name=""/>
        <dsp:cNvSpPr/>
      </dsp:nvSpPr>
      <dsp:spPr>
        <a:xfrm>
          <a:off x="1419210" y="494246"/>
          <a:ext cx="3930330" cy="3930330"/>
        </a:xfrm>
        <a:custGeom>
          <a:avLst/>
          <a:gdLst/>
          <a:ahLst/>
          <a:cxnLst/>
          <a:rect l="0" t="0" r="0" b="0"/>
          <a:pathLst>
            <a:path>
              <a:moveTo>
                <a:pt x="2732413" y="155965"/>
              </a:moveTo>
              <a:arcTo wR="1965165" hR="1965165" stAng="17578855" swAng="19607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5BBE0-9A7F-4309-BE26-E3AE6FACABA3}">
      <dsp:nvSpPr>
        <dsp:cNvPr id="0" name=""/>
        <dsp:cNvSpPr/>
      </dsp:nvSpPr>
      <dsp:spPr>
        <a:xfrm>
          <a:off x="4496501" y="1360185"/>
          <a:ext cx="1513715" cy="983914"/>
        </a:xfrm>
        <a:prstGeom prst="roundRect">
          <a:avLst/>
        </a:prstGeom>
        <a:gradFill rotWithShape="0">
          <a:gsLst>
            <a:gs pos="0">
              <a:schemeClr val="accent4">
                <a:hueOff val="-1791548"/>
                <a:satOff val="-5172"/>
                <a:lumOff val="17206"/>
                <a:alphaOff val="0"/>
                <a:shade val="51000"/>
                <a:satMod val="130000"/>
              </a:schemeClr>
            </a:gs>
            <a:gs pos="80000">
              <a:schemeClr val="accent4">
                <a:hueOff val="-1791548"/>
                <a:satOff val="-5172"/>
                <a:lumOff val="172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791548"/>
                <a:satOff val="-5172"/>
                <a:lumOff val="172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/>
            <a:t>О.О. Речевое развитие</a:t>
          </a:r>
          <a:endParaRPr lang="ru-RU" sz="800" b="0" kern="1200" dirty="0"/>
        </a:p>
      </dsp:txBody>
      <dsp:txXfrm>
        <a:off x="4544532" y="1408216"/>
        <a:ext cx="1417653" cy="887852"/>
      </dsp:txXfrm>
    </dsp:sp>
    <dsp:sp modelId="{DCA76037-AE1F-4530-8A83-83D0233D4BB7}">
      <dsp:nvSpPr>
        <dsp:cNvPr id="0" name=""/>
        <dsp:cNvSpPr/>
      </dsp:nvSpPr>
      <dsp:spPr>
        <a:xfrm>
          <a:off x="1419210" y="494246"/>
          <a:ext cx="3930330" cy="3930330"/>
        </a:xfrm>
        <a:custGeom>
          <a:avLst/>
          <a:gdLst/>
          <a:ahLst/>
          <a:cxnLst/>
          <a:rect l="0" t="0" r="0" b="0"/>
          <a:pathLst>
            <a:path>
              <a:moveTo>
                <a:pt x="3927641" y="1862411"/>
              </a:moveTo>
              <a:arcTo wR="1965165" hR="1965165" stAng="21420167" swAng="2195696"/>
            </a:path>
          </a:pathLst>
        </a:custGeom>
        <a:noFill/>
        <a:ln w="9525" cap="flat" cmpd="sng" algn="ctr">
          <a:solidFill>
            <a:schemeClr val="accent4">
              <a:hueOff val="-1791548"/>
              <a:satOff val="-5172"/>
              <a:lumOff val="1720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D7522-BB39-4AD9-BC21-046264C30ABC}">
      <dsp:nvSpPr>
        <dsp:cNvPr id="0" name=""/>
        <dsp:cNvSpPr/>
      </dsp:nvSpPr>
      <dsp:spPr>
        <a:xfrm>
          <a:off x="3782613" y="3557306"/>
          <a:ext cx="1513715" cy="98391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/>
            <a:t>О.О. Познавательно-речевое развитие</a:t>
          </a:r>
          <a:endParaRPr lang="ru-RU" sz="800" b="0" kern="1200" dirty="0"/>
        </a:p>
      </dsp:txBody>
      <dsp:txXfrm>
        <a:off x="3830644" y="3605337"/>
        <a:ext cx="1417653" cy="887852"/>
      </dsp:txXfrm>
    </dsp:sp>
    <dsp:sp modelId="{2AE310B1-8B39-4080-8457-DD88262448C4}">
      <dsp:nvSpPr>
        <dsp:cNvPr id="0" name=""/>
        <dsp:cNvSpPr/>
      </dsp:nvSpPr>
      <dsp:spPr>
        <a:xfrm>
          <a:off x="1419210" y="494246"/>
          <a:ext cx="3930330" cy="3930330"/>
        </a:xfrm>
        <a:custGeom>
          <a:avLst/>
          <a:gdLst/>
          <a:ahLst/>
          <a:cxnLst/>
          <a:rect l="0" t="0" r="0" b="0"/>
          <a:pathLst>
            <a:path>
              <a:moveTo>
                <a:pt x="2355599" y="3891154"/>
              </a:moveTo>
              <a:arcTo wR="1965165" hR="1965165" stAng="4712421" swAng="1375158"/>
            </a:path>
          </a:pathLst>
        </a:custGeom>
        <a:noFill/>
        <a:ln w="9525" cap="flat" cmpd="sng" algn="ctr">
          <a:solidFill>
            <a:schemeClr val="accent4">
              <a:hueOff val="-3583096"/>
              <a:satOff val="-10344"/>
              <a:lumOff val="3441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B9656-9DF2-4711-BBC1-8E7459281BA4}">
      <dsp:nvSpPr>
        <dsp:cNvPr id="0" name=""/>
        <dsp:cNvSpPr/>
      </dsp:nvSpPr>
      <dsp:spPr>
        <a:xfrm>
          <a:off x="1472423" y="3557306"/>
          <a:ext cx="1513715" cy="983914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bg1"/>
              </a:solidFill>
            </a:rPr>
            <a:t>О.О. Социально-коммуникативное развитие</a:t>
          </a:r>
          <a:endParaRPr lang="ru-RU" sz="800" b="0" kern="1200" dirty="0">
            <a:solidFill>
              <a:schemeClr val="bg1"/>
            </a:solidFill>
          </a:endParaRPr>
        </a:p>
      </dsp:txBody>
      <dsp:txXfrm>
        <a:off x="1520454" y="3605337"/>
        <a:ext cx="1417653" cy="887852"/>
      </dsp:txXfrm>
    </dsp:sp>
    <dsp:sp modelId="{84BFB4A4-0CB1-4766-A2E8-A0727F2401B6}">
      <dsp:nvSpPr>
        <dsp:cNvPr id="0" name=""/>
        <dsp:cNvSpPr/>
      </dsp:nvSpPr>
      <dsp:spPr>
        <a:xfrm>
          <a:off x="1419210" y="494246"/>
          <a:ext cx="3930330" cy="3930330"/>
        </a:xfrm>
        <a:custGeom>
          <a:avLst/>
          <a:gdLst/>
          <a:ahLst/>
          <a:cxnLst/>
          <a:rect l="0" t="0" r="0" b="0"/>
          <a:pathLst>
            <a:path>
              <a:moveTo>
                <a:pt x="328293" y="3052605"/>
              </a:moveTo>
              <a:arcTo wR="1965165" hR="1965165" stAng="8784138" swAng="2195696"/>
            </a:path>
          </a:pathLst>
        </a:custGeom>
        <a:noFill/>
        <a:ln w="9525" cap="flat" cmpd="sng" algn="ctr">
          <a:solidFill>
            <a:schemeClr val="accent4">
              <a:hueOff val="-5374644"/>
              <a:satOff val="-15515"/>
              <a:lumOff val="5161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73C06-8DEC-46E4-8A55-D4B1872700AC}">
      <dsp:nvSpPr>
        <dsp:cNvPr id="0" name=""/>
        <dsp:cNvSpPr/>
      </dsp:nvSpPr>
      <dsp:spPr>
        <a:xfrm>
          <a:off x="758535" y="1360185"/>
          <a:ext cx="1513715" cy="98391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bg1"/>
              </a:solidFill>
            </a:rPr>
            <a:t>О.О. Физическое развитие</a:t>
          </a:r>
          <a:endParaRPr lang="ru-RU" sz="800" b="0" kern="1200" dirty="0">
            <a:solidFill>
              <a:schemeClr val="bg1"/>
            </a:solidFill>
          </a:endParaRPr>
        </a:p>
      </dsp:txBody>
      <dsp:txXfrm>
        <a:off x="806566" y="1408216"/>
        <a:ext cx="1417653" cy="887852"/>
      </dsp:txXfrm>
    </dsp:sp>
    <dsp:sp modelId="{16309A62-B3A3-40A4-A7D2-47CC90041F50}">
      <dsp:nvSpPr>
        <dsp:cNvPr id="0" name=""/>
        <dsp:cNvSpPr/>
      </dsp:nvSpPr>
      <dsp:spPr>
        <a:xfrm>
          <a:off x="1419210" y="494246"/>
          <a:ext cx="3930330" cy="3930330"/>
        </a:xfrm>
        <a:custGeom>
          <a:avLst/>
          <a:gdLst/>
          <a:ahLst/>
          <a:cxnLst/>
          <a:rect l="0" t="0" r="0" b="0"/>
          <a:pathLst>
            <a:path>
              <a:moveTo>
                <a:pt x="342518" y="856611"/>
              </a:moveTo>
              <a:arcTo wR="1965165" hR="1965165" stAng="12860397" swAng="1960748"/>
            </a:path>
          </a:pathLst>
        </a:custGeom>
        <a:noFill/>
        <a:ln w="9525" cap="flat" cmpd="sng" algn="ctr">
          <a:solidFill>
            <a:schemeClr val="accent4">
              <a:hueOff val="-7166193"/>
              <a:satOff val="-20687"/>
              <a:lumOff val="6882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F5809-E1CA-4952-AC7E-7BC4AB86A69E}">
      <dsp:nvSpPr>
        <dsp:cNvPr id="0" name=""/>
        <dsp:cNvSpPr/>
      </dsp:nvSpPr>
      <dsp:spPr>
        <a:xfrm>
          <a:off x="502787" y="773528"/>
          <a:ext cx="2010311" cy="851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Подготовительный</a:t>
          </a:r>
          <a:endParaRPr lang="ru-RU" sz="900" b="1" kern="1200" dirty="0"/>
        </a:p>
      </dsp:txBody>
      <dsp:txXfrm>
        <a:off x="527734" y="798475"/>
        <a:ext cx="1960417" cy="801860"/>
      </dsp:txXfrm>
    </dsp:sp>
    <dsp:sp modelId="{9A80C9B5-8E4A-4D01-8D96-F364E6EA59C0}">
      <dsp:nvSpPr>
        <dsp:cNvPr id="0" name=""/>
        <dsp:cNvSpPr/>
      </dsp:nvSpPr>
      <dsp:spPr>
        <a:xfrm>
          <a:off x="64198" y="1625283"/>
          <a:ext cx="639620" cy="1679660"/>
        </a:xfrm>
        <a:custGeom>
          <a:avLst/>
          <a:gdLst/>
          <a:ahLst/>
          <a:cxnLst/>
          <a:rect l="0" t="0" r="0" b="0"/>
          <a:pathLst>
            <a:path>
              <a:moveTo>
                <a:pt x="639620" y="0"/>
              </a:moveTo>
              <a:lnTo>
                <a:pt x="0" y="16796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38FEB-99CD-471A-8AE7-02A50B24804B}">
      <dsp:nvSpPr>
        <dsp:cNvPr id="0" name=""/>
        <dsp:cNvSpPr/>
      </dsp:nvSpPr>
      <dsp:spPr>
        <a:xfrm>
          <a:off x="64198" y="1829031"/>
          <a:ext cx="2917375" cy="2951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Определение объектов изучения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Подбор литературы, иллюстраций, наглядных пособий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Оформление папки-передвижки «Дымковская роспись»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Создание презентации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Приобретение материалов для </a:t>
          </a:r>
          <a:r>
            <a:rPr lang="ru-RU" sz="1500" kern="1200" dirty="0" err="1" smtClean="0"/>
            <a:t>изодеятельности</a:t>
          </a:r>
          <a:endParaRPr lang="ru-RU" sz="1500" kern="1200" dirty="0"/>
        </a:p>
      </dsp:txBody>
      <dsp:txXfrm>
        <a:off x="149645" y="1914478"/>
        <a:ext cx="2746481" cy="2780930"/>
      </dsp:txXfrm>
    </dsp:sp>
    <dsp:sp modelId="{B9283A42-B0E0-41A1-857E-B5140CCC670D}">
      <dsp:nvSpPr>
        <dsp:cNvPr id="0" name=""/>
        <dsp:cNvSpPr/>
      </dsp:nvSpPr>
      <dsp:spPr>
        <a:xfrm>
          <a:off x="3528386" y="686811"/>
          <a:ext cx="2058776" cy="851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83096"/>
                <a:satOff val="-10344"/>
                <a:lumOff val="34412"/>
                <a:alphaOff val="0"/>
                <a:shade val="51000"/>
                <a:satMod val="130000"/>
              </a:schemeClr>
            </a:gs>
            <a:gs pos="80000">
              <a:schemeClr val="accent4">
                <a:hueOff val="-3583096"/>
                <a:satOff val="-10344"/>
                <a:lumOff val="34412"/>
                <a:alphaOff val="0"/>
                <a:shade val="93000"/>
                <a:satMod val="130000"/>
              </a:schemeClr>
            </a:gs>
            <a:gs pos="100000">
              <a:schemeClr val="accent4">
                <a:hueOff val="-3583096"/>
                <a:satOff val="-10344"/>
                <a:lumOff val="3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Исследовательский</a:t>
          </a:r>
          <a:endParaRPr lang="ru-RU" sz="900" b="1" kern="1200" dirty="0"/>
        </a:p>
      </dsp:txBody>
      <dsp:txXfrm>
        <a:off x="3553333" y="711758"/>
        <a:ext cx="2008882" cy="801860"/>
      </dsp:txXfrm>
    </dsp:sp>
    <dsp:sp modelId="{B6065138-A1FB-4EDA-AD27-56276354D3D7}">
      <dsp:nvSpPr>
        <dsp:cNvPr id="0" name=""/>
        <dsp:cNvSpPr/>
      </dsp:nvSpPr>
      <dsp:spPr>
        <a:xfrm>
          <a:off x="3489996" y="1538566"/>
          <a:ext cx="244267" cy="1708466"/>
        </a:xfrm>
        <a:custGeom>
          <a:avLst/>
          <a:gdLst/>
          <a:ahLst/>
          <a:cxnLst/>
          <a:rect l="0" t="0" r="0" b="0"/>
          <a:pathLst>
            <a:path>
              <a:moveTo>
                <a:pt x="244267" y="0"/>
              </a:moveTo>
              <a:lnTo>
                <a:pt x="0" y="1708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A068F-6381-40CE-BFE7-F3DA94097FA4}">
      <dsp:nvSpPr>
        <dsp:cNvPr id="0" name=""/>
        <dsp:cNvSpPr/>
      </dsp:nvSpPr>
      <dsp:spPr>
        <a:xfrm>
          <a:off x="3489996" y="1848068"/>
          <a:ext cx="2230984" cy="279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83096"/>
              <a:satOff val="-10344"/>
              <a:lumOff val="34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Ознакомление с историей промысла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Ознакомление с особенностями росписи дымковской игрушки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Составление орнаментов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Роспись бумажных силуэтов игрушек</a:t>
          </a:r>
          <a:endParaRPr lang="ru-RU" sz="1500" kern="1200" dirty="0"/>
        </a:p>
      </dsp:txBody>
      <dsp:txXfrm>
        <a:off x="3555339" y="1913411"/>
        <a:ext cx="2100298" cy="2667243"/>
      </dsp:txXfrm>
    </dsp:sp>
    <dsp:sp modelId="{E94B94E6-C5FF-4416-AC62-BF5556AE02FC}">
      <dsp:nvSpPr>
        <dsp:cNvPr id="0" name=""/>
        <dsp:cNvSpPr/>
      </dsp:nvSpPr>
      <dsp:spPr>
        <a:xfrm>
          <a:off x="6065934" y="728045"/>
          <a:ext cx="1703509" cy="85175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Заключительный</a:t>
          </a:r>
          <a:endParaRPr lang="ru-RU" sz="900" b="1" kern="1200" dirty="0"/>
        </a:p>
      </dsp:txBody>
      <dsp:txXfrm>
        <a:off x="6090881" y="752992"/>
        <a:ext cx="1653615" cy="801860"/>
      </dsp:txXfrm>
    </dsp:sp>
    <dsp:sp modelId="{BDA24C88-DF66-41DF-9BA9-99094450F28C}">
      <dsp:nvSpPr>
        <dsp:cNvPr id="0" name=""/>
        <dsp:cNvSpPr/>
      </dsp:nvSpPr>
      <dsp:spPr>
        <a:xfrm>
          <a:off x="6075297" y="1579799"/>
          <a:ext cx="160988" cy="1034141"/>
        </a:xfrm>
        <a:custGeom>
          <a:avLst/>
          <a:gdLst/>
          <a:ahLst/>
          <a:cxnLst/>
          <a:rect l="0" t="0" r="0" b="0"/>
          <a:pathLst>
            <a:path>
              <a:moveTo>
                <a:pt x="160988" y="0"/>
              </a:moveTo>
              <a:lnTo>
                <a:pt x="0" y="10341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87D96-DF2E-4628-B87C-F9C5CB1047AA}">
      <dsp:nvSpPr>
        <dsp:cNvPr id="0" name=""/>
        <dsp:cNvSpPr/>
      </dsp:nvSpPr>
      <dsp:spPr>
        <a:xfrm>
          <a:off x="6075297" y="1848068"/>
          <a:ext cx="1797815" cy="1531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166193"/>
              <a:satOff val="-20687"/>
              <a:lumOff val="68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Обобщение результатов работы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Итоговое мероприятие</a:t>
          </a:r>
          <a:endParaRPr lang="ru-RU" sz="1500" kern="1200" dirty="0"/>
        </a:p>
      </dsp:txBody>
      <dsp:txXfrm>
        <a:off x="6120160" y="1892931"/>
        <a:ext cx="1708089" cy="1442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D0978-D6D4-4620-B92B-7C7399D376D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91185-8D46-4A7B-BD0A-F7148737B03F}">
      <dsp:nvSpPr>
        <dsp:cNvPr id="0" name=""/>
        <dsp:cNvSpPr/>
      </dsp:nvSpPr>
      <dsp:spPr>
        <a:xfrm>
          <a:off x="564979" y="406400"/>
          <a:ext cx="674831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консультация для родителей на тему «Роль народного декоративно-прикладного творчества в воспитании детей»</a:t>
          </a:r>
          <a:endParaRPr lang="ru-RU" sz="1300" kern="1200" dirty="0"/>
        </a:p>
      </dsp:txBody>
      <dsp:txXfrm>
        <a:off x="564979" y="406400"/>
        <a:ext cx="6748313" cy="812800"/>
      </dsp:txXfrm>
    </dsp:sp>
    <dsp:sp modelId="{45B46163-34B8-48CC-B49A-D9BF95057D4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B0CDC-0315-4F21-A1AA-0ACAAD9F547B}">
      <dsp:nvSpPr>
        <dsp:cNvPr id="0" name=""/>
        <dsp:cNvSpPr/>
      </dsp:nvSpPr>
      <dsp:spPr>
        <a:xfrm>
          <a:off x="860432" y="1625599"/>
          <a:ext cx="6452860" cy="812800"/>
        </a:xfrm>
        <a:prstGeom prst="rect">
          <a:avLst/>
        </a:prstGeom>
        <a:solidFill>
          <a:schemeClr val="accent4">
            <a:hueOff val="-3583096"/>
            <a:satOff val="-10344"/>
            <a:lumOff val="3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доклад «Народное искусство в художественном развитии детей»</a:t>
          </a:r>
          <a:endParaRPr lang="ru-RU" sz="1300" kern="1200" dirty="0"/>
        </a:p>
      </dsp:txBody>
      <dsp:txXfrm>
        <a:off x="860432" y="1625599"/>
        <a:ext cx="6452860" cy="812800"/>
      </dsp:txXfrm>
    </dsp:sp>
    <dsp:sp modelId="{94B6F0E6-0AA9-4341-A16B-36E20049C91D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83096"/>
              <a:satOff val="-10344"/>
              <a:lumOff val="3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5C32F-8FAB-4E29-AB53-2372A504F6EA}">
      <dsp:nvSpPr>
        <dsp:cNvPr id="0" name=""/>
        <dsp:cNvSpPr/>
      </dsp:nvSpPr>
      <dsp:spPr>
        <a:xfrm>
          <a:off x="564979" y="2844800"/>
          <a:ext cx="6748313" cy="8128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знакомство родителей с информацией о дымковской росписи</a:t>
          </a:r>
          <a:endParaRPr lang="ru-RU" sz="1300" kern="1200" dirty="0"/>
        </a:p>
      </dsp:txBody>
      <dsp:txXfrm>
        <a:off x="564979" y="2844800"/>
        <a:ext cx="6748313" cy="812800"/>
      </dsp:txXfrm>
    </dsp:sp>
    <dsp:sp modelId="{30212389-EAEC-4FCC-AB14-526E736CCDE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0244-1406-4CBC-A1D1-400143693A1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20E54-DFFF-4E88-AAFE-FD11A2097AC7}">
      <dsp:nvSpPr>
        <dsp:cNvPr id="0" name=""/>
        <dsp:cNvSpPr/>
      </dsp:nvSpPr>
      <dsp:spPr>
        <a:xfrm>
          <a:off x="564979" y="406400"/>
          <a:ext cx="6148585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ознакомление детей с историей дымковского сувенира</a:t>
          </a:r>
          <a:endParaRPr lang="ru-RU" sz="1200" kern="1200" dirty="0"/>
        </a:p>
      </dsp:txBody>
      <dsp:txXfrm>
        <a:off x="564979" y="406400"/>
        <a:ext cx="6148585" cy="812800"/>
      </dsp:txXfrm>
    </dsp:sp>
    <dsp:sp modelId="{D45C39FD-8A22-47EE-B48B-19A614EF2E2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A1871-3E7C-4A8E-87B4-11269BCE03B3}">
      <dsp:nvSpPr>
        <dsp:cNvPr id="0" name=""/>
        <dsp:cNvSpPr/>
      </dsp:nvSpPr>
      <dsp:spPr>
        <a:xfrm>
          <a:off x="860432" y="1625599"/>
          <a:ext cx="5853132" cy="812800"/>
        </a:xfrm>
        <a:prstGeom prst="rect">
          <a:avLst/>
        </a:prstGeom>
        <a:solidFill>
          <a:schemeClr val="accent4">
            <a:hueOff val="-3583096"/>
            <a:satOff val="-10344"/>
            <a:lumOff val="3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разучивание стихотворений об игрушке, пословиц и поговорок о труде, русских </a:t>
          </a:r>
          <a:r>
            <a:rPr lang="ru-RU" sz="1200" kern="1200" dirty="0" err="1" smtClean="0"/>
            <a:t>потешек</a:t>
          </a:r>
          <a:r>
            <a:rPr lang="ru-RU" sz="1200" kern="1200" dirty="0" smtClean="0"/>
            <a:t>, которыми можно озвучивать дымковские игрушки</a:t>
          </a:r>
          <a:endParaRPr lang="ru-RU" sz="1200" kern="1200" dirty="0"/>
        </a:p>
      </dsp:txBody>
      <dsp:txXfrm>
        <a:off x="860432" y="1625599"/>
        <a:ext cx="5853132" cy="812800"/>
      </dsp:txXfrm>
    </dsp:sp>
    <dsp:sp modelId="{1B4D9D54-9716-43CD-85E8-288BF592314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83096"/>
              <a:satOff val="-10344"/>
              <a:lumOff val="3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CC7AE-79F6-4058-9960-26E701EB13CB}">
      <dsp:nvSpPr>
        <dsp:cNvPr id="0" name=""/>
        <dsp:cNvSpPr/>
      </dsp:nvSpPr>
      <dsp:spPr>
        <a:xfrm>
          <a:off x="564979" y="2844800"/>
          <a:ext cx="6148585" cy="8128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Разучивание танца «Дымковская игрушка» к итоговому занятию</a:t>
          </a:r>
          <a:endParaRPr lang="ru-RU" sz="1200" kern="1200" dirty="0"/>
        </a:p>
      </dsp:txBody>
      <dsp:txXfrm>
        <a:off x="564979" y="2844800"/>
        <a:ext cx="6148585" cy="812800"/>
      </dsp:txXfrm>
    </dsp:sp>
    <dsp:sp modelId="{B91D25A9-9FFF-42AB-B939-A29C3E5455B5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7AD4B-76EA-4FEA-B739-7C527FA40E24}">
      <dsp:nvSpPr>
        <dsp:cNvPr id="0" name=""/>
        <dsp:cNvSpPr/>
      </dsp:nvSpPr>
      <dsp:spPr>
        <a:xfrm>
          <a:off x="2666189" y="2325"/>
          <a:ext cx="4355166" cy="2032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дети средней группы,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воспитатель,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родители,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музыкальный руководитель,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инструктор по физической культуре</a:t>
          </a:r>
          <a:endParaRPr lang="ru-RU" sz="1400" kern="1200" dirty="0"/>
        </a:p>
      </dsp:txBody>
      <dsp:txXfrm>
        <a:off x="2666189" y="256389"/>
        <a:ext cx="3592975" cy="1524382"/>
      </dsp:txXfrm>
    </dsp:sp>
    <dsp:sp modelId="{24AC2E81-1909-4425-9FB1-6CA0EA40B1BC}">
      <dsp:nvSpPr>
        <dsp:cNvPr id="0" name=""/>
        <dsp:cNvSpPr/>
      </dsp:nvSpPr>
      <dsp:spPr>
        <a:xfrm>
          <a:off x="251452" y="370559"/>
          <a:ext cx="2414736" cy="12960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Участники</a:t>
          </a:r>
          <a:endParaRPr lang="ru-RU" sz="1700" kern="1200" dirty="0"/>
        </a:p>
      </dsp:txBody>
      <dsp:txXfrm>
        <a:off x="314720" y="433827"/>
        <a:ext cx="2288200" cy="1169507"/>
      </dsp:txXfrm>
    </dsp:sp>
    <dsp:sp modelId="{1C3D978F-7D6D-4C22-8A33-1F98E5592E0E}">
      <dsp:nvSpPr>
        <dsp:cNvPr id="0" name=""/>
        <dsp:cNvSpPr/>
      </dsp:nvSpPr>
      <dsp:spPr>
        <a:xfrm>
          <a:off x="2665255" y="2199737"/>
          <a:ext cx="4359423" cy="18619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7978759"/>
              <a:satOff val="64248"/>
              <a:lumOff val="155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информационные,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человеческие,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технические,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социальные</a:t>
          </a:r>
          <a:endParaRPr lang="ru-RU" sz="1400" kern="1200" dirty="0"/>
        </a:p>
      </dsp:txBody>
      <dsp:txXfrm>
        <a:off x="2665255" y="2432479"/>
        <a:ext cx="3661197" cy="1396452"/>
      </dsp:txXfrm>
    </dsp:sp>
    <dsp:sp modelId="{42314DB1-D242-4DDE-8210-15ACAE396C2D}">
      <dsp:nvSpPr>
        <dsp:cNvPr id="0" name=""/>
        <dsp:cNvSpPr/>
      </dsp:nvSpPr>
      <dsp:spPr>
        <a:xfrm>
          <a:off x="216044" y="2520281"/>
          <a:ext cx="2417125" cy="117414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Ресурсы</a:t>
          </a:r>
          <a:endParaRPr lang="ru-RU" sz="1700" kern="1200" dirty="0"/>
        </a:p>
      </dsp:txBody>
      <dsp:txXfrm>
        <a:off x="273361" y="2577598"/>
        <a:ext cx="2302491" cy="105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682E7E-7C3D-4763-9527-D0557529AEDB}" type="datetimeFigureOut">
              <a:rPr lang="ru-RU"/>
              <a:pPr>
                <a:defRPr/>
              </a:pPr>
              <a:t>01.02.15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97647F-C1FB-4B35-B017-BE0C40ADD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58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9" y="231"/>
              <a:ext cx="1859" cy="3630"/>
              <a:chOff x="3007" y="773"/>
              <a:chExt cx="1859" cy="3630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1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1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9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9" y="132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6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8" y="119"/>
              <a:ext cx="356" cy="608"/>
              <a:chOff x="1732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2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4"/>
              <a:ext cx="500" cy="500"/>
              <a:chOff x="1727" y="871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2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F68E-0246-46FA-AFAB-DD23F1B69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9D78-520F-49FC-BF65-03FE17F79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7A13-9493-42CD-9E2C-72D57BE4A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8321-3AED-405C-9C68-172712206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2B6A-C24D-4B6C-9E9F-107F8FA2C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A64A-CBA4-4EDA-AD9D-9E1492EE0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96959-8D1F-4178-95DC-DB0D2A6B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7FE6E-62C9-4866-9139-1DCF9C9CD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A5E8-7BF8-4756-B45B-4104FB524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BA57-8EE2-4C23-854A-5F56962E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1D1C-D8CD-45AB-AD98-E4A114CDB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71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71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712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2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7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71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1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F79997-68D0-4617-B5D2-1387497A3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strips dir="rd"/>
      </p:transition>
    </mc:Choice>
    <mc:Fallback xmlns="">
      <p:transition spd="slow" advClick="0" advTm="10000">
        <p:strips dir="rd"/>
      </p:transition>
    </mc:Fallback>
  </mc:AlternateConten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6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60648"/>
            <a:ext cx="3738562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87824" y="1"/>
            <a:ext cx="6372225" cy="33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ru-RU" sz="3600" b="1" dirty="0" smtClean="0"/>
              <a:t>Проект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400" b="1" dirty="0" smtClean="0"/>
              <a:t>по нравственно-эстетическому воспитанию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400" b="1" dirty="0" smtClean="0"/>
              <a:t>детей 4-5лет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«Волшебная Дымка»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92080" y="3789040"/>
            <a:ext cx="3735040" cy="22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МБДОУ детского сада комбинированного вида  №7 «Золотая рыбка»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Красоткина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8562" y="6237312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Выкса, 2013</a:t>
            </a:r>
          </a:p>
        </p:txBody>
      </p:sp>
    </p:spTree>
    <p:extLst>
      <p:ext uri="{BB962C8B-B14F-4D97-AF65-F5344CB8AC3E}">
        <p14:creationId xmlns:p14="http://schemas.microsoft.com/office/powerpoint/2010/main" val="7601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Ресурсное обеспечение проекта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3525023"/>
              </p:ext>
            </p:extLst>
          </p:nvPr>
        </p:nvGraphicFramePr>
        <p:xfrm>
          <a:off x="1547664" y="2060848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2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850" y="404664"/>
            <a:ext cx="8243888" cy="136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ru-RU" sz="3600" b="1" i="1" dirty="0" smtClean="0"/>
              <a:t>Добро пожаловать в</a:t>
            </a:r>
            <a:r>
              <a:rPr lang="ru-RU" sz="3600" i="1" dirty="0" smtClean="0"/>
              <a:t> </a:t>
            </a:r>
            <a:r>
              <a:rPr lang="ru-RU" sz="3600" b="1" i="1" dirty="0" smtClean="0"/>
              <a:t>Дымково!</a:t>
            </a:r>
            <a:br>
              <a:rPr lang="ru-RU" sz="36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68" y="908843"/>
            <a:ext cx="4221163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img0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931" y="908843"/>
            <a:ext cx="4217827" cy="57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897" y="404664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Знакомство с дымковской игрушкой</a:t>
            </a:r>
          </a:p>
        </p:txBody>
      </p:sp>
      <p:pic>
        <p:nvPicPr>
          <p:cNvPr id="4" name="Рисунок 3" descr="D:\Photos духовно-нравств\приобщение к дымке\DSC04012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697" y="1412776"/>
            <a:ext cx="7772164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7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Рассматривание картинок</a:t>
            </a:r>
          </a:p>
        </p:txBody>
      </p:sp>
      <p:pic>
        <p:nvPicPr>
          <p:cNvPr id="5" name="Picture 2" descr="F:\Красоткина М\Photos духовно-нравств\приобщение к дымке\DSC04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20" y="1412776"/>
            <a:ext cx="6579966" cy="49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Учимся рисовать дымковский узор</a:t>
            </a:r>
          </a:p>
        </p:txBody>
      </p:sp>
      <p:pic>
        <p:nvPicPr>
          <p:cNvPr id="46082" name="Picture 2" descr="F:\Красоткина М\Photos духовно-нравств\приобщение к дымке\приобщение к дымк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44681" cy="52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09578"/>
            <a:ext cx="8424936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Свободная </a:t>
            </a:r>
            <a:r>
              <a:rPr lang="ru-RU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изодеятельность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по дымковской игрушке</a:t>
            </a:r>
          </a:p>
        </p:txBody>
      </p:sp>
      <p:pic>
        <p:nvPicPr>
          <p:cNvPr id="45058" name="Picture 2" descr="F:\Красоткина М\Photos духовно-нравств\приобщение к дымке\DSC040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202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Наши дымковские барышни</a:t>
            </a:r>
          </a:p>
        </p:txBody>
      </p:sp>
      <p:pic>
        <p:nvPicPr>
          <p:cNvPr id="43010" name="Picture 2" descr="F:\Красоткина М\Photos духовно-нравств\приобщение к дымке\DSC0406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" y="1700808"/>
            <a:ext cx="75931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59" y="332656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Театр дымковской игрушки</a:t>
            </a:r>
          </a:p>
        </p:txBody>
      </p:sp>
      <p:pic>
        <p:nvPicPr>
          <p:cNvPr id="44034" name="Picture 2" descr="F:\Красоткина М\Photos духовно-нравств\приобщение к дымке\DSC0406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484784"/>
            <a:ext cx="76879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243887" cy="882402"/>
          </a:xfrm>
        </p:spPr>
        <p:txBody>
          <a:bodyPr/>
          <a:lstStyle/>
          <a:p>
            <a:pPr eaLnBrk="1" hangingPunct="1"/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395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Актуальность проблемы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22815" y="1700808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       </a:t>
            </a:r>
            <a:r>
              <a:rPr lang="ru-RU" dirty="0" smtClean="0"/>
              <a:t>В </a:t>
            </a:r>
            <a:r>
              <a:rPr lang="ru-RU" dirty="0"/>
              <a:t>наше неспокойное время, полное противоречий и тревог, мы всерьез задумываемся о том, какими вырастут нынешние дошкольники. Возможно выход в том, чтобы с самого раннего возраста научить детей доброте, терпению, умению помогать другим. А для этого нет лучшего пути, чем знакомить детей с народными промыслами России, мастерством народных умельцев и русским фольклором. Это позволит нашим детям почувствовать себя частью русского народа, ощутить гордость за свою страну, богатую славными традициями.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Вид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20486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/>
              <a:t>по тематике</a:t>
            </a:r>
            <a:r>
              <a:rPr lang="ru-RU" sz="2400" dirty="0"/>
              <a:t> - информационно- творческий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/>
              <a:t>по составу участников</a:t>
            </a:r>
            <a:r>
              <a:rPr lang="ru-RU" sz="2400" dirty="0"/>
              <a:t> - фронтально </a:t>
            </a:r>
            <a:r>
              <a:rPr lang="ru-RU" sz="2400" dirty="0" smtClean="0"/>
              <a:t>-							групповой</a:t>
            </a:r>
            <a:endParaRPr lang="ru-RU" sz="2400" dirty="0"/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/>
              <a:t>по срокам реализации</a:t>
            </a:r>
            <a:r>
              <a:rPr lang="ru-RU" sz="2400" dirty="0"/>
              <a:t> - средней </a:t>
            </a:r>
            <a:r>
              <a:rPr lang="ru-RU" sz="2400" dirty="0" smtClean="0"/>
              <a:t>						продолжительности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43887" cy="1228998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Интеграция образовательных областей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7623556"/>
              </p:ext>
            </p:extLst>
          </p:nvPr>
        </p:nvGraphicFramePr>
        <p:xfrm>
          <a:off x="1403648" y="1844824"/>
          <a:ext cx="67687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img031.jpg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618404"/>
            <a:ext cx="1584102" cy="12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8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Цели и задачи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971513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Воспитание </a:t>
            </a:r>
            <a:r>
              <a:rPr lang="ru-RU" dirty="0"/>
              <a:t>интереса к истории России, народному творчеству на примере ознакомления детей с игрушками из села Дымково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02181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Цель: </a:t>
            </a:r>
            <a:endParaRPr lang="ru-RU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59018"/>
              </p:ext>
            </p:extLst>
          </p:nvPr>
        </p:nvGraphicFramePr>
        <p:xfrm>
          <a:off x="1403648" y="3429000"/>
          <a:ext cx="7488832" cy="27203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46133"/>
                <a:gridCol w="55426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b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Познакомить с историей дымковской игрушки, как народного промысла.</a:t>
                      </a:r>
                      <a:endParaRPr lang="ru-RU" sz="1550" b="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b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Выяснить географию и особенности оригинального глиняного промысла.</a:t>
                      </a:r>
                      <a:endParaRPr lang="ru-RU" sz="1550" b="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  <a:tabLst>
                          <a:tab pos="225425" algn="l"/>
                        </a:tabLst>
                      </a:pPr>
                      <a:r>
                        <a:rPr lang="ru-RU" sz="1200" b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Развивать сенсорные навыки</a:t>
                      </a:r>
                      <a:r>
                        <a:rPr lang="ru-RU" sz="1200" b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marL="0" marR="895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None/>
                        <a:tabLst>
                          <a:tab pos="225425" algn="l"/>
                        </a:tabLst>
                      </a:pPr>
                      <a:endParaRPr lang="ru-RU" sz="1550" b="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 - нравственные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Обогатить кругозор детей.</a:t>
                      </a:r>
                      <a:endParaRPr lang="ru-RU" sz="155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Поддерживать естественный интерес и любознательность детей.</a:t>
                      </a:r>
                      <a:endParaRPr lang="ru-RU" sz="155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Совершенствовать умения сотрудничать, уважать свой и чужой труд.</a:t>
                      </a:r>
                      <a:endParaRPr lang="ru-RU" sz="155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Совершенствовать умения получать радость от узнавания </a:t>
                      </a:r>
                      <a:r>
                        <a:rPr lang="ru-RU" sz="12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нового</a:t>
                      </a:r>
                    </a:p>
                    <a:p>
                      <a:pPr marL="0" marR="895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None/>
                      </a:pPr>
                      <a:endParaRPr lang="ru-RU" sz="155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Освоить элементы дымковской росписи.</a:t>
                      </a:r>
                      <a:endParaRPr lang="ru-RU" sz="155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Изучить связь между особенностями орнамента и окружающей жизнью.</a:t>
                      </a:r>
                      <a:endParaRPr lang="ru-RU" sz="155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Изучить значение цвета в росписи дымковской </a:t>
                      </a:r>
                      <a:r>
                        <a:rPr lang="ru-RU" sz="12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игрушки.</a:t>
                      </a:r>
                    </a:p>
                    <a:p>
                      <a:pPr marL="342900" marR="895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AutoNum type="arabicPeriod"/>
                      </a:pPr>
                      <a:r>
                        <a:rPr lang="ru-RU" sz="12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Разработать </a:t>
                      </a: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собственные разнообразные композиции росписи</a:t>
                      </a:r>
                      <a:r>
                        <a:rPr lang="ru-RU" sz="12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marL="0" marR="895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None/>
                      </a:pPr>
                      <a:endParaRPr lang="ru-RU" sz="1550" u="none" strike="noStrike" spc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18778" y="2949413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Задачи: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0722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Этапы проекта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1957329"/>
              </p:ext>
            </p:extLst>
          </p:nvPr>
        </p:nvGraphicFramePr>
        <p:xfrm>
          <a:off x="683568" y="1386757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3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Сотрудничество с семьей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1016887"/>
              </p:ext>
            </p:extLst>
          </p:nvPr>
        </p:nvGraphicFramePr>
        <p:xfrm>
          <a:off x="1547664" y="1772816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37426"/>
            <a:ext cx="2754432" cy="3880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Сотрудничество со специалистами и воспитателями ДОУ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6846893"/>
              </p:ext>
            </p:extLst>
          </p:nvPr>
        </p:nvGraphicFramePr>
        <p:xfrm>
          <a:off x="205172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916832"/>
            <a:ext cx="3464789" cy="46807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6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20688"/>
            <a:ext cx="8243887" cy="7969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Продукт проектной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605" y="132994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выставка коллективных работ детей «Стадо на лугу» и «Птичий двор»</a:t>
            </a:r>
          </a:p>
        </p:txBody>
      </p:sp>
      <p:pic>
        <p:nvPicPr>
          <p:cNvPr id="1026" name="Picture 2" descr="K:\DCIM\102MSDCF\DSC044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661" y="1853676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615</TotalTime>
  <Words>478</Words>
  <Application>Microsoft Macintosh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Шары</vt:lpstr>
      <vt:lpstr>Презентация PowerPoint</vt:lpstr>
      <vt:lpstr>Актуальность проблемы</vt:lpstr>
      <vt:lpstr>Вид проекта</vt:lpstr>
      <vt:lpstr>Интеграция образовательных областей</vt:lpstr>
      <vt:lpstr>Цели и задачи проекта</vt:lpstr>
      <vt:lpstr>Этапы проекта</vt:lpstr>
      <vt:lpstr>Сотрудничество с семьей</vt:lpstr>
      <vt:lpstr>Сотрудничество со специалистами и воспитателями ДОУ</vt:lpstr>
      <vt:lpstr>Продукт проектной деятельности</vt:lpstr>
      <vt:lpstr>Ресурсное обеспечение проекта</vt:lpstr>
      <vt:lpstr>Презентация PowerPoint</vt:lpstr>
      <vt:lpstr>Знакомство с дымковской игрушкой</vt:lpstr>
      <vt:lpstr>Рассматривание картинок</vt:lpstr>
      <vt:lpstr>Учимся рисовать дымковский узор</vt:lpstr>
      <vt:lpstr>Свободная изодеятельность по дымковской игрушке</vt:lpstr>
      <vt:lpstr>Наши дымковские барышни</vt:lpstr>
      <vt:lpstr>Театр дымковской игрушки</vt:lpstr>
      <vt:lpstr>Спасибо за внимание!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роспись</dc:title>
  <dc:creator>group66</dc:creator>
  <cp:lastModifiedBy>Надежда Панкратова</cp:lastModifiedBy>
  <cp:revision>72</cp:revision>
  <dcterms:created xsi:type="dcterms:W3CDTF">2008-10-15T10:42:34Z</dcterms:created>
  <dcterms:modified xsi:type="dcterms:W3CDTF">2015-02-01T16:22:39Z</dcterms:modified>
</cp:coreProperties>
</file>