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61" r:id="rId5"/>
    <p:sldId id="259" r:id="rId6"/>
    <p:sldId id="260" r:id="rId7"/>
    <p:sldId id="262" r:id="rId8"/>
    <p:sldId id="266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8" autoAdjust="0"/>
    <p:restoredTop sz="94660"/>
  </p:normalViewPr>
  <p:slideViewPr>
    <p:cSldViewPr>
      <p:cViewPr varScale="1">
        <p:scale>
          <a:sx n="68" d="100"/>
          <a:sy n="68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F8BA8-718C-4DB4-AE83-38DD05D1D167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91E81-71FA-401D-8BDA-7771AAFD04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Педагог: «</a:t>
            </a:r>
            <a:r>
              <a:rPr lang="ru-RU" baseline="0" dirty="0" smtClean="0"/>
              <a:t>Посмотрите, ребята, это летняя лесная полянка. Послушаем шум леса»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Педагог: </a:t>
            </a:r>
            <a:r>
              <a:rPr lang="ru-RU" dirty="0" smtClean="0"/>
              <a:t>«Ой</a:t>
            </a:r>
            <a:r>
              <a:rPr lang="ru-RU" dirty="0" smtClean="0"/>
              <a:t>, кто это бежит? Это зайчик</a:t>
            </a:r>
            <a:r>
              <a:rPr lang="ru-RU" baseline="0" dirty="0" smtClean="0"/>
              <a:t> – длинные ушки, короткий хвостик.»</a:t>
            </a:r>
          </a:p>
          <a:p>
            <a:r>
              <a:rPr lang="ru-RU" baseline="0" dirty="0" smtClean="0"/>
              <a:t>Зайчик: «За мной гонится лиса. Куда бежать, где спрятаться?»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Лиса: «Вы не видели здесь зайца? Все равно я его догоню.»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Педагог: «Зайчик, ты где? Не бойся нас, мы с ребятами хотим тебе помочь. Ребята нарисуют тебя</a:t>
            </a:r>
            <a:r>
              <a:rPr lang="ru-RU" baseline="0" dirty="0" smtClean="0"/>
              <a:t> так, что лиса не заметит тебя и пробежит мимо. </a:t>
            </a:r>
            <a:r>
              <a:rPr lang="ru-RU" dirty="0" smtClean="0"/>
              <a:t>Зайка, прыгай на пенек, чтобы дети могли хорошо рассмотреть тебя, узнать какой формы у</a:t>
            </a:r>
            <a:r>
              <a:rPr lang="ru-RU" baseline="0" dirty="0" smtClean="0"/>
              <a:t> тебя туловище, голова, лапки, ушки.»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Педагог: «Чтобы зайку не заметила лиса,</a:t>
            </a:r>
            <a:r>
              <a:rPr lang="ru-RU" baseline="0" dirty="0" smtClean="0"/>
              <a:t> у него должны быть ушки и лапки плотно прижаты к туловищу.»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Педагог: «Ребята,</a:t>
            </a:r>
            <a:r>
              <a:rPr lang="ru-RU" baseline="0" dirty="0" smtClean="0"/>
              <a:t> а какой формы части тела зайки? Выложите из геометрических фигур зайку.»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Педагог:</a:t>
            </a:r>
            <a:r>
              <a:rPr lang="ru-RU" baseline="0" dirty="0" smtClean="0"/>
              <a:t> «А теперь давайте нарисуем зайку. У вас на столе лежат трафареты и карандаши, они нам потребуются для рисования.»</a:t>
            </a:r>
            <a:endParaRPr lang="ru-RU" dirty="0" smtClean="0"/>
          </a:p>
          <a:p>
            <a:r>
              <a:rPr lang="ru-RU" dirty="0" smtClean="0"/>
              <a:t>Педагог: «Сначала нарисуем туловище, затем головку, лапки,</a:t>
            </a:r>
            <a:r>
              <a:rPr lang="ru-RU" baseline="0" dirty="0" smtClean="0"/>
              <a:t> хвостик, ушки. Теперь можно нарисовать глазки и носик. Вот и готов наш зайка. Если зайка спрячется под елку, то его лиса точно не найдет.»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Педагог: «Молодец зайка, плотно прижал ушки и лапки к туловищу.»</a:t>
            </a:r>
          </a:p>
          <a:p>
            <a:r>
              <a:rPr lang="ru-RU" dirty="0" smtClean="0"/>
              <a:t>Лиса: «Где</a:t>
            </a:r>
            <a:r>
              <a:rPr lang="ru-RU" baseline="0" dirty="0" smtClean="0"/>
              <a:t> же заяц? Убежал?»</a:t>
            </a:r>
          </a:p>
          <a:p>
            <a:r>
              <a:rPr lang="ru-RU" baseline="0" dirty="0" smtClean="0"/>
              <a:t>Педагог: «Убежал. Ты лиса,  зайку не поймаешь.»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Зайка:</a:t>
            </a:r>
            <a:r>
              <a:rPr lang="ru-RU" baseline="0" dirty="0" smtClean="0"/>
              <a:t> «Лиса убежала?»</a:t>
            </a:r>
          </a:p>
          <a:p>
            <a:r>
              <a:rPr lang="ru-RU" baseline="0" dirty="0" smtClean="0"/>
              <a:t>Педагог: «Не бойся зайка, лиса сюда не вернется. Можешь смело </a:t>
            </a:r>
            <a:r>
              <a:rPr lang="ru-RU" baseline="0" smtClean="0"/>
              <a:t>вылезать из-под </a:t>
            </a:r>
            <a:r>
              <a:rPr lang="ru-RU" baseline="0" dirty="0" smtClean="0"/>
              <a:t>елки.»</a:t>
            </a:r>
          </a:p>
          <a:p>
            <a:r>
              <a:rPr lang="ru-RU" baseline="0" dirty="0" smtClean="0"/>
              <a:t>Зайка: «Спасибо ребята за то, что вы мне помогли спрятаться от лисы. А теперь я побежал домой. До свидания.»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91E81-71FA-401D-8BDA-7771AAFD046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amsung\Desktop\shum_Les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412776"/>
            <a:ext cx="86520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Презентация к совместной деятельности </a:t>
            </a:r>
          </a:p>
          <a:p>
            <a:pPr algn="ctr"/>
            <a:r>
              <a:rPr lang="ru-RU" sz="3200" dirty="0" smtClean="0"/>
              <a:t>учителя-дефектолога и детей среднего возраста</a:t>
            </a:r>
          </a:p>
          <a:p>
            <a:pPr algn="ctr"/>
            <a:r>
              <a:rPr lang="ru-RU" sz="3200" dirty="0" smtClean="0"/>
              <a:t>по трафаретному рисованию </a:t>
            </a:r>
          </a:p>
          <a:p>
            <a:pPr algn="ctr"/>
            <a:r>
              <a:rPr lang="ru-RU" sz="3200" dirty="0" smtClean="0"/>
              <a:t>на тему «Поможем зайчику спрятаться от лисы»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86856" y="5805264"/>
            <a:ext cx="5957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Составил: </a:t>
            </a:r>
          </a:p>
          <a:p>
            <a:r>
              <a:rPr lang="ru-RU" sz="2000" dirty="0" smtClean="0"/>
              <a:t>учитель-дефектолог </a:t>
            </a:r>
            <a:r>
              <a:rPr lang="ru-RU" sz="2000" dirty="0" err="1" smtClean="0"/>
              <a:t>Довгий</a:t>
            </a:r>
            <a:r>
              <a:rPr lang="ru-RU" sz="2000" dirty="0" smtClean="0"/>
              <a:t> Светлана Владимировна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Государственное бюджетное дошкольное образовательное учреждение детский сад №2 комбинированного вида </a:t>
            </a:r>
            <a:r>
              <a:rPr lang="ru-RU" b="1" dirty="0" err="1" smtClean="0"/>
              <a:t>Петродворцового</a:t>
            </a:r>
            <a:r>
              <a:rPr lang="ru-RU" b="1" dirty="0" smtClean="0"/>
              <a:t> района СПб</a:t>
            </a:r>
            <a:endParaRPr lang="ru-RU" b="1" dirty="0"/>
          </a:p>
        </p:txBody>
      </p:sp>
      <p:pic>
        <p:nvPicPr>
          <p:cNvPr id="5" name="Рисунок 4" descr="69167409_ZAYKA_KLIPAR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44208" y="3429000"/>
            <a:ext cx="2213808" cy="244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.55556E-7 8.69565E-7 L -0.57778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7778 0.00046 L -0.00295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ru/6/6b/%D0%9B%D0%B8%D1%81%D1%82%D0%B2%D0%B5%D0%BD%D0%BD%D1%8B%D0%B9_%D0%BB%D0%B5%D1%81_%D1%81%D1%80%D0%B5%D0%B4%D0%BD%D0%B5%D1%80%D1%83%D1%81%D1%81%D0%BA%D0%BE%D0%B9_%D1%80%D0%B0%D0%B2%D0%BD%D0%B8%D0%BD%D1%8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" name="Рисунок 7" descr="69167409_ZAYKA_KLIPART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804248" y="5097164"/>
            <a:ext cx="2141800" cy="1760836"/>
          </a:xfrm>
          <a:prstGeom prst="rect">
            <a:avLst/>
          </a:prstGeom>
        </p:spPr>
      </p:pic>
      <p:pic>
        <p:nvPicPr>
          <p:cNvPr id="9" name="Рисунок 8" descr="69167409_ZAYKA_KLIPART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3592343">
            <a:off x="7760514" y="4845896"/>
            <a:ext cx="833176" cy="1026502"/>
          </a:xfrm>
          <a:prstGeom prst="rect">
            <a:avLst/>
          </a:prstGeom>
        </p:spPr>
      </p:pic>
      <p:pic>
        <p:nvPicPr>
          <p:cNvPr id="10" name="Рисунок 9" descr="69167409_ZAYKA_KLIPART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673150">
            <a:off x="7561473" y="4702909"/>
            <a:ext cx="918075" cy="892538"/>
          </a:xfrm>
          <a:prstGeom prst="rect">
            <a:avLst/>
          </a:prstGeom>
        </p:spPr>
      </p:pic>
      <p:pic>
        <p:nvPicPr>
          <p:cNvPr id="17414" name="Picture 6" descr="http://t2.gstatic.com/images?q=tbn:ANd9GcRWuxTymZjfdN8Xpf_6a72AYEPPcrhINECZAiQIHn38zjeMjyAlfGelDUQ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2204864"/>
            <a:ext cx="2406113" cy="4653136"/>
          </a:xfrm>
          <a:prstGeom prst="rect">
            <a:avLst/>
          </a:prstGeom>
          <a:noFill/>
        </p:spPr>
      </p:pic>
      <p:pic>
        <p:nvPicPr>
          <p:cNvPr id="12" name="Рисунок 11" descr="246643-5873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B7C3D9"/>
              </a:clrFrom>
              <a:clrTo>
                <a:srgbClr val="B7C3D9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>
          <a:xfrm>
            <a:off x="395536" y="3911332"/>
            <a:ext cx="4032448" cy="267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52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ru/6/6b/%D0%9B%D0%B8%D1%81%D1%82%D0%B2%D0%B5%D0%BD%D0%BD%D1%8B%D0%B9_%D0%BB%D0%B5%D1%81_%D1%81%D1%80%D0%B5%D0%B4%D0%BD%D0%B5%D1%80%D1%83%D1%81%D1%81%D0%BA%D0%BE%D0%B9_%D1%80%D0%B0%D0%B2%D0%BD%D0%B8%D0%BD%D1%8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69167409_ZAYKA_KLIPART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37304" y="4149080"/>
            <a:ext cx="2457016" cy="2708920"/>
          </a:xfrm>
          <a:prstGeom prst="rect">
            <a:avLst/>
          </a:prstGeom>
        </p:spPr>
      </p:pic>
      <p:pic>
        <p:nvPicPr>
          <p:cNvPr id="4" name="Picture 6" descr="http://t2.gstatic.com/images?q=tbn:ANd9GcRWuxTymZjfdN8Xpf_6a72AYEPPcrhINECZAiQIHn38zjeMjyAlfGelDUQ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2310" y="2204864"/>
            <a:ext cx="2406113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58 0.00208 L -0.23524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53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434" y="1196752"/>
            <a:ext cx="885556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Задачи: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упражнять в  восприятии символических изображений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формировать умение различать в изображении детали </a:t>
            </a:r>
          </a:p>
          <a:p>
            <a:r>
              <a:rPr lang="ru-RU" sz="2400" dirty="0" smtClean="0"/>
              <a:t>овальной и круглой формы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формировать умение выкладыванию изображения животного </a:t>
            </a:r>
          </a:p>
          <a:p>
            <a:r>
              <a:rPr lang="ru-RU" sz="2400" dirty="0" smtClean="0"/>
              <a:t>точно по образцу с учетом формы и величины деталей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формировать умение изображать животное через трафаретное </a:t>
            </a:r>
          </a:p>
          <a:p>
            <a:r>
              <a:rPr lang="ru-RU" sz="2400" dirty="0" smtClean="0"/>
              <a:t>рисование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развивать зрительно-моторную координацию и </a:t>
            </a:r>
          </a:p>
          <a:p>
            <a:r>
              <a:rPr lang="ru-RU" sz="2400" dirty="0" smtClean="0"/>
              <a:t>пространственную ориентацию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воспитывать чувство взаимопомощи, сопереживания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548680"/>
            <a:ext cx="7448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Цель: </a:t>
            </a:r>
            <a:r>
              <a:rPr lang="ru-RU" sz="2400" dirty="0" smtClean="0"/>
              <a:t>развивать аналитико-синтетические способности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ru/6/6b/%D0%9B%D0%B8%D1%81%D1%82%D0%B2%D0%B5%D0%BD%D0%BD%D1%8B%D0%B9_%D0%BB%D0%B5%D1%81_%D1%81%D1%80%D0%B5%D0%B4%D0%BD%D0%B5%D1%80%D1%83%D1%81%D1%81%D0%BA%D0%BE%D0%B9_%D1%80%D0%B0%D0%B2%D0%BD%D0%B8%D0%BD%D1%8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shum_Les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68356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ru/6/6b/%D0%9B%D0%B8%D1%81%D1%82%D0%B2%D0%B5%D0%BD%D0%BD%D1%8B%D0%B9_%D0%BB%D0%B5%D1%81_%D1%81%D1%80%D0%B5%D0%B4%D0%BD%D0%B5%D1%80%D1%83%D1%81%D1%81%D0%BA%D0%BE%D0%B9_%D1%80%D0%B0%D0%B2%D0%BD%D0%B8%D0%BD%D1%8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69167409_ZAYKA_KLIPART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216" y="4077072"/>
            <a:ext cx="2213808" cy="2440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5.55556E-7 8.69565E-7 L -0.57778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7778 0.00046 L -0.00295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" presetClass="exit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ru/6/6b/%D0%9B%D0%B8%D1%81%D1%82%D0%B2%D0%B5%D0%BD%D0%BD%D1%8B%D0%B9_%D0%BB%D0%B5%D1%81_%D1%81%D1%80%D0%B5%D0%B4%D0%BD%D0%B5%D1%80%D1%83%D1%81%D1%81%D0%BA%D0%BE%D0%B9_%D1%80%D0%B0%D0%B2%D0%BD%D0%B8%D0%BD%D1%8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246643-587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B7C3D9"/>
              </a:clrFrom>
              <a:clrTo>
                <a:srgbClr val="B7C3D9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>
          <a:xfrm>
            <a:off x="2339752" y="3789040"/>
            <a:ext cx="4320480" cy="2863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2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ru/6/6b/%D0%9B%D0%B8%D1%81%D1%82%D0%B2%D0%B5%D0%BD%D0%BD%D1%8B%D0%B9_%D0%BB%D0%B5%D1%81_%D1%81%D1%80%D0%B5%D0%B4%D0%BD%D0%B5%D1%80%D1%83%D1%81%D1%81%D0%BA%D0%BE%D0%B9_%D1%80%D0%B0%D0%B2%D0%BD%D0%B8%D0%BD%D1%8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http://www.chudesa.com.ua/files/newton/forms/1202/120209_000071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12146"/>
            <a:ext cx="2952328" cy="2145854"/>
          </a:xfrm>
          <a:prstGeom prst="rect">
            <a:avLst/>
          </a:prstGeom>
          <a:noFill/>
        </p:spPr>
      </p:pic>
      <p:pic>
        <p:nvPicPr>
          <p:cNvPr id="4" name="Рисунок 3" descr="69167409_ZAYKA_KLIPART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228184" y="3789040"/>
            <a:ext cx="2622484" cy="2891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59 -0.22248 L -0.28889 -0.27567 C -0.27483 -0.2877 -0.25382 -0.2944 -0.23195 -0.2944 C -0.20695 -0.2944 -0.18698 -0.2877 -0.17292 -0.27567 L -0.1059 -0.22248 " pathEditMode="relative" rAng="0" ptsTypes="FffFF">
                                      <p:cBhvr>
                                        <p:cTn id="17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99792" y="2420888"/>
            <a:ext cx="4248472" cy="23762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21357205">
            <a:off x="2113943" y="1701760"/>
            <a:ext cx="2206452" cy="15157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56176" y="2420888"/>
            <a:ext cx="864096" cy="864096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1772816"/>
            <a:ext cx="2160240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1800" y="4293096"/>
            <a:ext cx="2016224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04048" y="4293096"/>
            <a:ext cx="1872208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843808" y="1988840"/>
            <a:ext cx="504056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907704" y="2132856"/>
            <a:ext cx="576064" cy="576064"/>
          </a:xfrm>
          <a:prstGeom prst="ellipse">
            <a:avLst/>
          </a:prstGeom>
          <a:solidFill>
            <a:srgbClr val="FF66FF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flipV="1">
            <a:off x="2843808" y="2060848"/>
            <a:ext cx="288032" cy="216024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21122419">
            <a:off x="3233328" y="1271540"/>
            <a:ext cx="2160240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27784" y="2636912"/>
            <a:ext cx="4248472" cy="23762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7164288" y="1484784"/>
            <a:ext cx="864096" cy="864096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084168" y="5661248"/>
            <a:ext cx="1872208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5589240"/>
            <a:ext cx="1872208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1357205">
            <a:off x="662289" y="1056690"/>
            <a:ext cx="2206452" cy="151571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44" y="1556792"/>
            <a:ext cx="576064" cy="576064"/>
          </a:xfrm>
          <a:prstGeom prst="ellipse">
            <a:avLst/>
          </a:prstGeom>
          <a:solidFill>
            <a:srgbClr val="FF66FF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331640" y="1268760"/>
            <a:ext cx="504056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V="1">
            <a:off x="1403648" y="1340768"/>
            <a:ext cx="288032" cy="216024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1122419">
            <a:off x="3017303" y="551460"/>
            <a:ext cx="2160240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21122419">
            <a:off x="3233328" y="1271540"/>
            <a:ext cx="2160240" cy="576064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99792" y="2780928"/>
            <a:ext cx="3528392" cy="18002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21357205">
            <a:off x="2023290" y="2120209"/>
            <a:ext cx="1728192" cy="1296144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555776" y="4221088"/>
            <a:ext cx="1728192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7984" y="4221088"/>
            <a:ext cx="1728192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24128" y="2780928"/>
            <a:ext cx="648072" cy="6480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800271">
            <a:off x="3590415" y="2182229"/>
            <a:ext cx="1728192" cy="43204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0800271">
            <a:off x="3230374" y="1750181"/>
            <a:ext cx="1728192" cy="432048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627784" y="2420888"/>
            <a:ext cx="360040" cy="3600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2627784" y="2492896"/>
            <a:ext cx="216024" cy="216024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835696" y="2564904"/>
            <a:ext cx="360040" cy="360040"/>
          </a:xfrm>
          <a:prstGeom prst="ellipse">
            <a:avLst/>
          </a:prstGeom>
          <a:solidFill>
            <a:srgbClr val="FF66FF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415</Words>
  <Application>Microsoft Office PowerPoint</Application>
  <PresentationFormat>Экран (4:3)</PresentationFormat>
  <Paragraphs>43</Paragraphs>
  <Slides>11</Slides>
  <Notes>9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Samsung</cp:lastModifiedBy>
  <cp:revision>31</cp:revision>
  <dcterms:created xsi:type="dcterms:W3CDTF">2013-02-16T11:56:14Z</dcterms:created>
  <dcterms:modified xsi:type="dcterms:W3CDTF">2013-02-17T20:19:08Z</dcterms:modified>
</cp:coreProperties>
</file>