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D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11EC-5A24-4BF7-8290-9E859ABF34C9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BB35-371B-43DA-BD00-6FEBEFE316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Comic Sans MS" pitchFamily="66" charset="0"/>
              </a:rPr>
              <a:t>Что такое родник? </a:t>
            </a:r>
            <a:endParaRPr lang="ru-RU" sz="7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05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Поверхность нашей Земли состоит из трех слоев: почвы, песка и глины.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rcRect t="28985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5257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Через почву и песок просачивается вода, а глина не пропускает воду.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rcRect t="25185"/>
          <a:stretch>
            <a:fillRect/>
          </a:stretch>
        </p:blipFill>
        <p:spPr>
          <a:xfrm>
            <a:off x="0" y="0"/>
            <a:ext cx="9144000" cy="4686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Идет дождь. Он проходит через почву и песок пока не встретит слой глины. Накапливается вода и по наклонной поверхности стекает вниз, пока найдёт выход. Этот выход называется родником. </a:t>
            </a:r>
            <a:br>
              <a:rPr lang="ru-RU" sz="2400" dirty="0" smtClean="0"/>
            </a:br>
            <a:r>
              <a:rPr lang="ru-RU" sz="2400" dirty="0" smtClean="0"/>
              <a:t>Родник, из которого вытекает маленький ручей, может быть началом реки.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434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родниковая вода исцеляет многие болезни и увеличивает продолжительность жизни.  Вода из источника может быть пресной или минерализованной.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/>
          <a:srcRect t="17778"/>
          <a:stretch>
            <a:fillRect/>
          </a:stretch>
        </p:blipFill>
        <p:spPr>
          <a:xfrm>
            <a:off x="0" y="0"/>
            <a:ext cx="9144000" cy="432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Без воды нет жизни. Человек не может прожить без воды более 8 дней</a:t>
            </a:r>
            <a:r>
              <a:rPr lang="ru-RU" sz="2400" dirty="0" smtClean="0"/>
              <a:t>. </a:t>
            </a:r>
            <a:r>
              <a:rPr lang="ru-RU" sz="2400" dirty="0" smtClean="0"/>
              <a:t>Человеку для жизни нужна чистая пресная вода. </a:t>
            </a:r>
            <a:br>
              <a:rPr lang="ru-RU" sz="2400" dirty="0" smtClean="0"/>
            </a:br>
            <a:r>
              <a:rPr lang="ru-RU" sz="2400" dirty="0" smtClean="0"/>
              <a:t>Родниковая вода называется "живой" водой, т.к. она проходит многие километры сквозь мелкий песок</a:t>
            </a:r>
            <a:r>
              <a:rPr lang="ru-RU" sz="2400" dirty="0" smtClean="0"/>
              <a:t>, </a:t>
            </a:r>
            <a:r>
              <a:rPr lang="ru-RU" sz="2400" dirty="0" smtClean="0"/>
              <a:t>вода </a:t>
            </a:r>
            <a:r>
              <a:rPr lang="ru-RU" sz="2400" dirty="0" smtClean="0"/>
              <a:t>фильтруется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Температура родниковой </a:t>
            </a:r>
            <a:r>
              <a:rPr lang="ru-RU" sz="2400" dirty="0" smtClean="0"/>
              <a:t>воды </a:t>
            </a:r>
            <a:r>
              <a:rPr lang="ru-RU" sz="2400" dirty="0" smtClean="0"/>
              <a:t>до 6 </a:t>
            </a:r>
            <a:r>
              <a:rPr lang="ru-RU" sz="2400" dirty="0" smtClean="0"/>
              <a:t>градусов, </a:t>
            </a:r>
            <a:r>
              <a:rPr lang="ru-RU" sz="2400" dirty="0" smtClean="0"/>
              <a:t>что препятствует размножению в ней болезнетворных </a:t>
            </a:r>
            <a:r>
              <a:rPr lang="ru-RU" sz="2400" dirty="0" smtClean="0"/>
              <a:t>бактерий.</a:t>
            </a:r>
            <a:endParaRPr lang="ru-RU" sz="2400" dirty="0"/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Родник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ключ - это источник подземных вод, который выходит из под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земли  наружу.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одник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624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Родники могут быть горячими, теплыми, кипящими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прохладными.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pasaa0000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</p:spPr>
      </p:pic>
      <p:pic>
        <p:nvPicPr>
          <p:cNvPr id="4" name="Рисунок 3" descr="1284058577_rodnik-dobychka-bolkhov.jpg"/>
          <p:cNvPicPr>
            <a:picLocks noChangeAspect="1"/>
          </p:cNvPicPr>
          <p:nvPr/>
        </p:nvPicPr>
        <p:blipFill>
          <a:blip r:embed="rId3"/>
          <a:srcRect b="5882"/>
          <a:stretch>
            <a:fillRect/>
          </a:stretch>
        </p:blipFill>
        <p:spPr>
          <a:xfrm>
            <a:off x="4286250" y="0"/>
            <a:ext cx="4857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495ec5361e2f27cef0b15689fea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200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129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13</cp:revision>
  <dcterms:created xsi:type="dcterms:W3CDTF">2014-09-29T18:10:23Z</dcterms:created>
  <dcterms:modified xsi:type="dcterms:W3CDTF">2014-09-29T20:14:50Z</dcterms:modified>
</cp:coreProperties>
</file>