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D7FA4D0-49FB-44F1-B017-C987F9B425C2}">
          <p14:sldIdLst/>
        </p14:section>
        <p14:section name="Раздел без заголовка" id="{F6514F75-E34E-467F-9837-374D7125F1F4}">
          <p14:sldIdLst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льзователь" initials="П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A1438D1-D095-49B7-91DA-B034F152E8EB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30B225-CB71-49AA-9828-85C27E2CA4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15816" y="476672"/>
            <a:ext cx="2880320" cy="128908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Колобок 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112568" cy="3960440"/>
          </a:xfrm>
        </p:spPr>
      </p:pic>
    </p:spTree>
    <p:extLst>
      <p:ext uri="{BB962C8B-B14F-4D97-AF65-F5344CB8AC3E}">
        <p14:creationId xmlns:p14="http://schemas.microsoft.com/office/powerpoint/2010/main" val="3253145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60648"/>
            <a:ext cx="4932830" cy="6264696"/>
          </a:xfrm>
        </p:spPr>
      </p:pic>
    </p:spTree>
    <p:extLst>
      <p:ext uri="{BB962C8B-B14F-4D97-AF65-F5344CB8AC3E}">
        <p14:creationId xmlns:p14="http://schemas.microsoft.com/office/powerpoint/2010/main" val="3550550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2204864"/>
            <a:ext cx="4392488" cy="2088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rgbClr val="FFC000"/>
                </a:solidFill>
              </a:rPr>
              <a:t>Конец</a:t>
            </a:r>
            <a:endParaRPr lang="ru-RU" sz="9600" dirty="0">
              <a:solidFill>
                <a:srgbClr val="FFC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164288" y="4077072"/>
            <a:ext cx="424136" cy="162351"/>
          </a:xfrm>
        </p:spPr>
        <p:txBody>
          <a:bodyPr spcCol="36000">
            <a:normAutofit fontScale="25000" lnSpcReduction="20000"/>
            <a:scene3d>
              <a:camera prst="obliqueTopLeft"/>
              <a:lightRig rig="threePt" dir="t">
                <a:rot lat="0" lon="0" rev="600000"/>
              </a:lightRig>
            </a:scene3d>
            <a:sp3d extrusionH="57150">
              <a:bevelT w="38100" h="38100"/>
              <a:bevelB w="38100" h="38100"/>
              <a:extrusionClr>
                <a:schemeClr val="tx2">
                  <a:lumMod val="50000"/>
                </a:schemeClr>
              </a:extrusionClr>
            </a:sp3d>
          </a:bodyPr>
          <a:lstStyle/>
          <a:p>
            <a:pPr marL="0" indent="0" algn="just">
              <a:buNone/>
            </a:pPr>
            <a:endParaRPr lang="ru-RU" dirty="0">
              <a:noFill/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50800" dir="5400000" sx="30000" sy="30000" algn="ctr" rotWithShape="0">
                  <a:srgbClr val="000000">
                    <a:alpha val="43137"/>
                  </a:srgbClr>
                </a:outerShdw>
                <a:reflection stA="45000" endPos="1000" dist="508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124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36712"/>
            <a:ext cx="5336910" cy="4896544"/>
          </a:xfrm>
        </p:spPr>
      </p:pic>
    </p:spTree>
    <p:extLst>
      <p:ext uri="{BB962C8B-B14F-4D97-AF65-F5344CB8AC3E}">
        <p14:creationId xmlns:p14="http://schemas.microsoft.com/office/powerpoint/2010/main" val="1158526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052736"/>
            <a:ext cx="6696744" cy="4464497"/>
          </a:xfrm>
        </p:spPr>
      </p:pic>
    </p:spTree>
    <p:extLst>
      <p:ext uri="{BB962C8B-B14F-4D97-AF65-F5344CB8AC3E}">
        <p14:creationId xmlns:p14="http://schemas.microsoft.com/office/powerpoint/2010/main" val="67569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60648"/>
            <a:ext cx="5616624" cy="5874989"/>
          </a:xfrm>
        </p:spPr>
      </p:pic>
    </p:spTree>
    <p:extLst>
      <p:ext uri="{BB962C8B-B14F-4D97-AF65-F5344CB8AC3E}">
        <p14:creationId xmlns:p14="http://schemas.microsoft.com/office/powerpoint/2010/main" val="408975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4604039" cy="5920794"/>
          </a:xfrm>
        </p:spPr>
      </p:pic>
    </p:spTree>
    <p:extLst>
      <p:ext uri="{BB962C8B-B14F-4D97-AF65-F5344CB8AC3E}">
        <p14:creationId xmlns:p14="http://schemas.microsoft.com/office/powerpoint/2010/main" val="1728342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76672"/>
            <a:ext cx="4680520" cy="5387474"/>
          </a:xfrm>
        </p:spPr>
      </p:pic>
    </p:spTree>
    <p:extLst>
      <p:ext uri="{BB962C8B-B14F-4D97-AF65-F5344CB8AC3E}">
        <p14:creationId xmlns:p14="http://schemas.microsoft.com/office/powerpoint/2010/main" val="1909949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48680"/>
            <a:ext cx="4536504" cy="5297115"/>
          </a:xfrm>
        </p:spPr>
      </p:pic>
    </p:spTree>
    <p:extLst>
      <p:ext uri="{BB962C8B-B14F-4D97-AF65-F5344CB8AC3E}">
        <p14:creationId xmlns:p14="http://schemas.microsoft.com/office/powerpoint/2010/main" val="119526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32656"/>
            <a:ext cx="4325729" cy="5505474"/>
          </a:xfrm>
        </p:spPr>
      </p:pic>
    </p:spTree>
    <p:extLst>
      <p:ext uri="{BB962C8B-B14F-4D97-AF65-F5344CB8AC3E}">
        <p14:creationId xmlns:p14="http://schemas.microsoft.com/office/powerpoint/2010/main" val="2665219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549430" cy="5649490"/>
          </a:xfrm>
        </p:spPr>
      </p:pic>
    </p:spTree>
    <p:extLst>
      <p:ext uri="{BB962C8B-B14F-4D97-AF65-F5344CB8AC3E}">
        <p14:creationId xmlns:p14="http://schemas.microsoft.com/office/powerpoint/2010/main" val="56204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2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Колобок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Колобок</dc:title>
  <dc:creator>Пользователь</dc:creator>
  <cp:lastModifiedBy>Пользователь</cp:lastModifiedBy>
  <cp:revision>8</cp:revision>
  <dcterms:created xsi:type="dcterms:W3CDTF">2014-11-16T10:32:47Z</dcterms:created>
  <dcterms:modified xsi:type="dcterms:W3CDTF">2014-11-16T11:48:40Z</dcterms:modified>
</cp:coreProperties>
</file>