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92" r:id="rId5"/>
    <p:sldId id="295" r:id="rId6"/>
    <p:sldId id="293" r:id="rId7"/>
    <p:sldId id="296" r:id="rId8"/>
    <p:sldId id="266" r:id="rId9"/>
    <p:sldId id="269" r:id="rId10"/>
    <p:sldId id="294" r:id="rId11"/>
    <p:sldId id="297" r:id="rId12"/>
    <p:sldId id="272" r:id="rId13"/>
    <p:sldId id="291" r:id="rId14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6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29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3A16-2A72-44D4-A779-7A2ABD06204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6548264" cy="122413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Путешествие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 на машине времени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4360"/>
            <a:ext cx="2227038" cy="165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53694"/>
            <a:ext cx="3150000" cy="1008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8404" y="3894360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572" y="454008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2576" y="635796"/>
            <a:ext cx="1113519" cy="1270494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0393" y="214290"/>
            <a:ext cx="1632837" cy="1692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6202" y="364303"/>
            <a:ext cx="1800000" cy="16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0166" y="557214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МБДОУ № 321 г.о.Самара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Суринова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54203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двигатель оказался полезен не только для машин. С его помощью люди смогли построить первый самолёт.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102008Эlk_Uaklar35163_02.jpg"/>
          <p:cNvPicPr>
            <a:picLocks noChangeAspect="1"/>
          </p:cNvPicPr>
          <p:nvPr/>
        </p:nvPicPr>
        <p:blipFill>
          <a:blip r:embed="rId3" cstate="print"/>
          <a:srcRect b="20743"/>
          <a:stretch>
            <a:fillRect/>
          </a:stretch>
        </p:blipFill>
        <p:spPr>
          <a:xfrm>
            <a:off x="755576" y="1700808"/>
            <a:ext cx="669674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тех пор транспорт постоянно совершенствовался. И сейчас мы видим вот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транспорт.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54" t="6977" r="8988" b="9302"/>
          <a:stretch>
            <a:fillRect/>
          </a:stretch>
        </p:blipFill>
        <p:spPr>
          <a:xfrm>
            <a:off x="5076056" y="1196752"/>
            <a:ext cx="3384376" cy="1872208"/>
          </a:xfr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rcRect l="4167" t="5556" r="8333" b="13889"/>
          <a:stretch>
            <a:fillRect/>
          </a:stretch>
        </p:blipFill>
        <p:spPr>
          <a:xfrm>
            <a:off x="395536" y="1196752"/>
            <a:ext cx="4104456" cy="1872208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946" y="3284984"/>
            <a:ext cx="3399478" cy="2304256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 cstate="print"/>
          <a:srcRect l="3613" t="5280" r="6120" b="9539"/>
          <a:stretch>
            <a:fillRect/>
          </a:stretch>
        </p:blipFill>
        <p:spPr>
          <a:xfrm>
            <a:off x="323528" y="3284984"/>
            <a:ext cx="41044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4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даже такой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ракеты, подводные лодки, метро и многое другое.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261" y="6429396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/>
              <a:t>                     </a:t>
            </a:r>
            <a:endParaRPr lang="ru-RU" sz="2000" b="1" dirty="0"/>
          </a:p>
        </p:txBody>
      </p:sp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1124744"/>
            <a:ext cx="3888432" cy="2664296"/>
          </a:xfrm>
          <a:prstGeom prst="rect">
            <a:avLst/>
          </a:prstGeom>
        </p:spPr>
      </p:pic>
      <p:pic>
        <p:nvPicPr>
          <p:cNvPr id="14" name="Рисунок 13" descr="Рисунок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5720" y="3429000"/>
            <a:ext cx="3888432" cy="2232248"/>
          </a:xfrm>
          <a:prstGeom prst="rect">
            <a:avLst/>
          </a:prstGeom>
        </p:spPr>
      </p:pic>
      <p:pic>
        <p:nvPicPr>
          <p:cNvPr id="15" name="Рисунок 14" descr="Рисунок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5" y="1196752"/>
            <a:ext cx="356734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   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052736"/>
            <a:ext cx="6480720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нимание!!!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4720"/>
            <a:ext cx="832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 время, когда человек передвигался самостоятельно, и все грузы носил на себе. Это было очень тяжело.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ирилл\Рабочий стол\транспорт\bits04_min_nuage_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052" y="1196752"/>
            <a:ext cx="7740352" cy="406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Кирилл\Рабочий стол\анимация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51504"/>
            <a:ext cx="1356919" cy="1764000"/>
          </a:xfrm>
          <a:prstGeom prst="rect">
            <a:avLst/>
          </a:prstGeom>
          <a:noFill/>
        </p:spPr>
      </p:pic>
      <p:pic>
        <p:nvPicPr>
          <p:cNvPr id="5124" name="Picture 4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4517" y="2780928"/>
            <a:ext cx="1836000" cy="1944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0228" y="2501553"/>
            <a:ext cx="1152000" cy="115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Позже  на помощь человеку пришли животные.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Кирилл\Рабочий стол\транспорт\musta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Кирилл\Рабочий стол\анимация\тл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1976783" cy="1476000"/>
          </a:xfrm>
          <a:prstGeom prst="rect">
            <a:avLst/>
          </a:prstGeom>
          <a:noFill/>
        </p:spPr>
      </p:pic>
      <p:pic>
        <p:nvPicPr>
          <p:cNvPr id="10" name="Рисунок 9" descr="51b660e0dd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124744"/>
            <a:ext cx="3863752" cy="2088232"/>
          </a:xfrm>
          <a:prstGeom prst="rect">
            <a:avLst/>
          </a:prstGeom>
        </p:spPr>
      </p:pic>
      <p:pic>
        <p:nvPicPr>
          <p:cNvPr id="11" name="Рисунок 10" descr="4693bedaa3f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645024"/>
            <a:ext cx="3600400" cy="2598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7320" y="368751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получил возможность путешествовать и перевозить грузы.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Затем человек изобрёл лодку и смог передвигаться по воде.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Кирилл\Рабочий стол\анимация\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13" y="4005064"/>
            <a:ext cx="3639677" cy="1592726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транспорт\547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340768"/>
            <a:ext cx="456153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Кирилл\Рабочий стол\Рабочий стол\МАМА\анимация\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412776"/>
            <a:ext cx="4320000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960440" cy="175805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люди поняли , что можно использовать силу ветра.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298" y="4293096"/>
            <a:ext cx="6192688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Поставили на лодку парус и получился парусник. Это открыло перед людьми далёкие и загадочные земли.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3283074" cy="2664295"/>
          </a:xfrm>
          <a:prstGeom prst="rect">
            <a:avLst/>
          </a:prstGeo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0359" y="404664"/>
            <a:ext cx="3005937" cy="374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186808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Долгое время животные и ветер верно служили человеку. Но они не могли поднять те тяжести, которые нужно было переносить на дальние расстояния. И так появились другие  виды транспорта, первым из которых был... воздушный шар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сожалению, управлять им было практически невозможно - он летел туда, куда дул ветер.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3888432" cy="3888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4261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Поэтому людям пришлось изобретать дальше. Через некоторое время человек изобрёл двигатель - сердце любой машины. Они работали на угле и дровах, очень коптили и дымили, но помогли людям построить первый поезд-паровоз.</a:t>
            </a:r>
            <a:endParaRPr lang="ru-RU" sz="2400" dirty="0"/>
          </a:p>
        </p:txBody>
      </p:sp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357" t="6557" r="8929" b="11475"/>
          <a:stretch>
            <a:fillRect/>
          </a:stretch>
        </p:blipFill>
        <p:spPr>
          <a:xfrm>
            <a:off x="683568" y="2132856"/>
            <a:ext cx="3672408" cy="3240360"/>
          </a:xfrm>
        </p:spPr>
      </p:pic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4" cstate="print"/>
          <a:srcRect l="3311" t="6667" r="7284" b="11667"/>
          <a:stretch>
            <a:fillRect/>
          </a:stretch>
        </p:blipFill>
        <p:spPr>
          <a:xfrm>
            <a:off x="4644008" y="2204864"/>
            <a:ext cx="345638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0118" y="4046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Паровоз мог перевезти большие грузы и людей на большие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растояния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Но оказалось, что рельсы можно проложить не везде. И тогда появились первые автомобили.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Кирилл\Рабочий стол\транспорт\Foto-YOXAPR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28827"/>
            <a:ext cx="6192688" cy="290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был изобретён бензиновый двигатель.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И первые автомобили стали выглядели так:</a:t>
            </a:r>
          </a:p>
          <a:p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8b52de5dd79b93f0f65e8cd63401f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672408" cy="1944216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транспорт\лд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1142984"/>
            <a:ext cx="3312368" cy="1925976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транспорт\уц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429000"/>
            <a:ext cx="3568480" cy="2232248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транспорт\хз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7" y="3429000"/>
            <a:ext cx="374441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280</Words>
  <Application>Microsoft Office PowerPoint</Application>
  <PresentationFormat>Экран (4:3)</PresentationFormat>
  <Paragraphs>33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Путешествие  на машине времени </vt:lpstr>
      <vt:lpstr>Слайд 2</vt:lpstr>
      <vt:lpstr>Слайд 3</vt:lpstr>
      <vt:lpstr>Слайд 4</vt:lpstr>
      <vt:lpstr>Затем люди поняли , что можно использовать силу ветра.</vt:lpstr>
      <vt:lpstr>Слайд 6</vt:lpstr>
      <vt:lpstr>Поэтому людям пришлось изобретать дальше. Через некоторое время человек изобрёл двигатель - сердце любой машины. Они работали на угле и дровах, очень коптили и дымили, но помогли людям построить первый поезд-паровоз.</vt:lpstr>
      <vt:lpstr>Слайд 8</vt:lpstr>
      <vt:lpstr>Слайд 9</vt:lpstr>
      <vt:lpstr>Этот двигатель оказался полезен не только для машин. С его помощью люди смогли построить первый самолёт.</vt:lpstr>
      <vt:lpstr>С тех пор транспорт постоянно совершенствовался. И сейчас мы видим вот ткой транспорт.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дом</cp:lastModifiedBy>
  <cp:revision>67</cp:revision>
  <dcterms:created xsi:type="dcterms:W3CDTF">2009-05-22T18:56:52Z</dcterms:created>
  <dcterms:modified xsi:type="dcterms:W3CDTF">2015-01-26T19:11:44Z</dcterms:modified>
</cp:coreProperties>
</file>