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3" r:id="rId2"/>
    <p:sldId id="257" r:id="rId3"/>
    <p:sldId id="299" r:id="rId4"/>
    <p:sldId id="300" r:id="rId5"/>
    <p:sldId id="260" r:id="rId6"/>
    <p:sldId id="261" r:id="rId7"/>
    <p:sldId id="301" r:id="rId8"/>
    <p:sldId id="262" r:id="rId9"/>
    <p:sldId id="266" r:id="rId10"/>
    <p:sldId id="291" r:id="rId11"/>
    <p:sldId id="298" r:id="rId12"/>
    <p:sldId id="30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421" autoAdjust="0"/>
    <p:restoredTop sz="94718" autoAdjust="0"/>
  </p:normalViewPr>
  <p:slideViewPr>
    <p:cSldViewPr>
      <p:cViewPr varScale="1">
        <p:scale>
          <a:sx n="73" d="100"/>
          <a:sy n="73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5B1A4-5335-4AE6-BBF7-AFEB5BB66745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89583-B626-4CB5-A746-091713DFC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3-B626-4CB5-A746-091713DFCFB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3-B626-4CB5-A746-091713DFCFB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0CEBC0-F634-462B-A63D-47D9B8A163A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473111-FD2D-4CB1-948D-FE1100F00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CEBC0-F634-462B-A63D-47D9B8A163A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3111-FD2D-4CB1-948D-FE1100F00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E0CEBC0-F634-462B-A63D-47D9B8A163A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473111-FD2D-4CB1-948D-FE1100F00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CEBC0-F634-462B-A63D-47D9B8A163A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3111-FD2D-4CB1-948D-FE1100F00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0CEBC0-F634-462B-A63D-47D9B8A163A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C473111-FD2D-4CB1-948D-FE1100F00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CEBC0-F634-462B-A63D-47D9B8A163A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3111-FD2D-4CB1-948D-FE1100F00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CEBC0-F634-462B-A63D-47D9B8A163A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3111-FD2D-4CB1-948D-FE1100F00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CEBC0-F634-462B-A63D-47D9B8A163A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3111-FD2D-4CB1-948D-FE1100F00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0CEBC0-F634-462B-A63D-47D9B8A163A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3111-FD2D-4CB1-948D-FE1100F00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CEBC0-F634-462B-A63D-47D9B8A163A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3111-FD2D-4CB1-948D-FE1100F00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CEBC0-F634-462B-A63D-47D9B8A163A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3111-FD2D-4CB1-948D-FE1100F00B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E0CEBC0-F634-462B-A63D-47D9B8A163A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C473111-FD2D-4CB1-948D-FE1100F00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2844" y="142852"/>
            <a:ext cx="8858312" cy="2357454"/>
          </a:xfrm>
          <a:prstGeom prst="roundRect">
            <a:avLst>
              <a:gd name="adj" fmla="val 9693"/>
            </a:avLst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143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ОТ КУДА К НАМ ПРИШЛА РУЧКА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sz="2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688" y="2571744"/>
            <a:ext cx="8858312" cy="4071966"/>
          </a:xfrm>
          <a:prstGeom prst="roundRect">
            <a:avLst>
              <a:gd name="adj" fmla="val 9693"/>
            </a:avLst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143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26" name="Picture 2" descr="C:\Users\test\Desktop\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071678"/>
            <a:ext cx="3893668" cy="41507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688" y="1214398"/>
            <a:ext cx="8858312" cy="5643602"/>
          </a:xfrm>
          <a:prstGeom prst="roundRect">
            <a:avLst>
              <a:gd name="adj" fmla="val 3938"/>
            </a:avLst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143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71414"/>
            <a:ext cx="8858312" cy="857256"/>
          </a:xfrm>
          <a:prstGeom prst="roundRect">
            <a:avLst>
              <a:gd name="adj" fmla="val 9693"/>
            </a:avLst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143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4429156" cy="4081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00166" y="4286256"/>
            <a:ext cx="54292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ТОЛЬКО В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1952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ГОДУ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МАРСЕЛЬ БИШ (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BI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)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СОЗДАЛ ШАРИКОВУЮ РУЧКУ, КОТОРАЯ ПОЛУЧИЛА МИРОВОЕ ПРИЗНАНИЕ: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ЕМУ УДАЛОСЬ СОЗДАТЬ ДЕШЕВУЮ РУЧКУ ИЗ ПРОЗРАЧНОГО ПЛАСТИКА, КОТОРАЯ ПИСАЛА МЯГКО, НЕ ПОДТЕКАЯ И НЕ ЗАСЫХАЯ.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42844" y="1000108"/>
            <a:ext cx="8858312" cy="5643602"/>
          </a:xfrm>
          <a:prstGeom prst="roundRect">
            <a:avLst>
              <a:gd name="adj" fmla="val 3938"/>
            </a:avLst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143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Рисунок 6" descr="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8470" y="1831256"/>
            <a:ext cx="7582554" cy="3883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7552" y="5715016"/>
            <a:ext cx="5572164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00166" y="5786454"/>
            <a:ext cx="5432898" cy="33855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ПЕРВАЯ ШАРИКОВАЯ РУЧКА СДЕЛАННАЯ В СССР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71414"/>
            <a:ext cx="8858312" cy="857256"/>
          </a:xfrm>
          <a:prstGeom prst="roundRect">
            <a:avLst>
              <a:gd name="adj" fmla="val 9693"/>
            </a:avLst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143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Первая шариковая ручка сделанная в нашей стране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10 июня день рождение шариковой ручки</a:t>
            </a:r>
            <a:endParaRPr lang="ru-RU" dirty="0"/>
          </a:p>
        </p:txBody>
      </p:sp>
      <p:pic>
        <p:nvPicPr>
          <p:cNvPr id="1026" name="Picture 2" descr="C:\Users\test\Desktop\dd165370318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993" y="1714488"/>
            <a:ext cx="8063907" cy="48977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Первобытные люди писали на костях</a:t>
            </a:r>
            <a:endParaRPr lang="ru-RU" dirty="0"/>
          </a:p>
        </p:txBody>
      </p:sp>
      <p:pic>
        <p:nvPicPr>
          <p:cNvPr id="2050" name="Picture 2" descr="C:\Users\test\Desktop\social-cave-paintin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963386" cy="3857652"/>
          </a:xfrm>
          <a:prstGeom prst="rect">
            <a:avLst/>
          </a:prstGeom>
          <a:noFill/>
        </p:spPr>
      </p:pic>
      <p:pic>
        <p:nvPicPr>
          <p:cNvPr id="2051" name="Picture 3" descr="C:\Users\test\Desktop\584223_html_5900947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78300" y="1714488"/>
            <a:ext cx="3521075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же писали на глине</a:t>
            </a:r>
            <a:endParaRPr lang="ru-RU" dirty="0"/>
          </a:p>
        </p:txBody>
      </p:sp>
      <p:pic>
        <p:nvPicPr>
          <p:cNvPr id="3074" name="Picture 2" descr="C:\Users\test\Desktop\640.6384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3521075" cy="457203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78300" y="1500174"/>
            <a:ext cx="352107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Писали на бересте и углем</a:t>
            </a:r>
            <a:endParaRPr lang="ru-RU" dirty="0"/>
          </a:p>
        </p:txBody>
      </p:sp>
      <p:pic>
        <p:nvPicPr>
          <p:cNvPr id="4098" name="Picture 2" descr="C:\Users\test\Desktop\img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488"/>
            <a:ext cx="3521075" cy="4500594"/>
          </a:xfrm>
          <a:prstGeom prst="rect">
            <a:avLst/>
          </a:prstGeom>
          <a:noFill/>
        </p:spPr>
      </p:pic>
      <p:pic>
        <p:nvPicPr>
          <p:cNvPr id="4099" name="Picture 3" descr="C:\Users\test\Desktop\f13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78300" y="1643050"/>
            <a:ext cx="3894162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42844" y="71414"/>
            <a:ext cx="8858312" cy="857256"/>
          </a:xfrm>
          <a:prstGeom prst="roundRect">
            <a:avLst>
              <a:gd name="adj" fmla="val 9693"/>
            </a:avLst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143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1000108"/>
            <a:ext cx="8858312" cy="5643602"/>
          </a:xfrm>
          <a:prstGeom prst="roundRect">
            <a:avLst>
              <a:gd name="adj" fmla="val 3938"/>
            </a:avLst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143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5" name="Рисунок 14" descr="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1553" y="1714488"/>
            <a:ext cx="5222447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15.jpg"/>
          <p:cNvPicPr>
            <a:picLocks noChangeAspect="1"/>
          </p:cNvPicPr>
          <p:nvPr/>
        </p:nvPicPr>
        <p:blipFill>
          <a:blip r:embed="rId3" cstate="print"/>
          <a:srcRect b="8405"/>
          <a:stretch>
            <a:fillRect/>
          </a:stretch>
        </p:blipFill>
        <p:spPr>
          <a:xfrm>
            <a:off x="4706470" y="4214818"/>
            <a:ext cx="44375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6200000" flipH="1">
            <a:off x="150703" y="2278133"/>
            <a:ext cx="4770629" cy="3786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608400"/>
            <a:ext cx="2143140" cy="410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28596" y="0"/>
            <a:ext cx="7270652" cy="17144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древности использовали бронзовые или костяные палочки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42844" y="1000108"/>
            <a:ext cx="8858312" cy="5643602"/>
          </a:xfrm>
          <a:prstGeom prst="roundRect">
            <a:avLst>
              <a:gd name="adj" fmla="val 3938"/>
            </a:avLst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143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2" name="Рисунок 11" descr="10.jpg"/>
          <p:cNvPicPr>
            <a:picLocks noChangeAspect="1"/>
          </p:cNvPicPr>
          <p:nvPr/>
        </p:nvPicPr>
        <p:blipFill>
          <a:blip r:embed="rId3" cstate="print"/>
          <a:srcRect t="13750"/>
          <a:stretch>
            <a:fillRect/>
          </a:stretch>
        </p:blipFill>
        <p:spPr>
          <a:xfrm rot="303607">
            <a:off x="1561590" y="2349520"/>
            <a:ext cx="5394346" cy="366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71414"/>
            <a:ext cx="8858312" cy="857256"/>
          </a:xfrm>
          <a:prstGeom prst="roundRect">
            <a:avLst>
              <a:gd name="adj" fmla="val 9693"/>
            </a:avLst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143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373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Время шло…появилось гусиное перо или первая перьевая ручка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st\Desktop\1078835_50397746_norm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857232"/>
            <a:ext cx="3214865" cy="4214997"/>
          </a:xfrm>
          <a:prstGeom prst="rect">
            <a:avLst/>
          </a:prstGeom>
          <a:noFill/>
        </p:spPr>
      </p:pic>
      <p:pic>
        <p:nvPicPr>
          <p:cNvPr id="7" name="Содержимое 6" descr="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499" t="4615" r="16408"/>
          <a:stretch>
            <a:fillRect/>
          </a:stretch>
        </p:blipFill>
        <p:spPr>
          <a:xfrm>
            <a:off x="4071934" y="428604"/>
            <a:ext cx="3357586" cy="5337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2844" y="1000108"/>
            <a:ext cx="8858312" cy="5643602"/>
          </a:xfrm>
          <a:prstGeom prst="roundRect">
            <a:avLst>
              <a:gd name="adj" fmla="val 3938"/>
            </a:avLst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143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71414"/>
            <a:ext cx="8858312" cy="857256"/>
          </a:xfrm>
          <a:prstGeom prst="roundRect">
            <a:avLst>
              <a:gd name="adj" fmla="val 9693"/>
            </a:avLst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143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1" name="Рисунок 10" descr="21.JPG"/>
          <p:cNvPicPr>
            <a:picLocks noChangeAspect="1"/>
          </p:cNvPicPr>
          <p:nvPr/>
        </p:nvPicPr>
        <p:blipFill>
          <a:blip r:embed="rId2" cstate="print"/>
          <a:srcRect t="21052" r="8333"/>
          <a:stretch>
            <a:fillRect/>
          </a:stretch>
        </p:blipFill>
        <p:spPr>
          <a:xfrm rot="17361875">
            <a:off x="544145" y="2526889"/>
            <a:ext cx="3578773" cy="36891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Капиллярная авторучка</a:t>
            </a:r>
            <a:endParaRPr lang="ru-RU" dirty="0"/>
          </a:p>
        </p:txBody>
      </p:sp>
      <p:pic>
        <p:nvPicPr>
          <p:cNvPr id="6146" name="Picture 2" descr="C:\Users\test\Desktop\перь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321471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2844" y="1000108"/>
            <a:ext cx="8858312" cy="5643602"/>
          </a:xfrm>
          <a:prstGeom prst="roundRect">
            <a:avLst>
              <a:gd name="adj" fmla="val 3938"/>
            </a:avLst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143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170" name="Picture 2" descr="C:\Users\test\Desktop\4345_136029454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086475" cy="380524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1888 г. Джон </a:t>
            </a:r>
            <a:r>
              <a:rPr lang="ru-RU" dirty="0" err="1" smtClean="0"/>
              <a:t>лауд</a:t>
            </a:r>
            <a:r>
              <a:rPr lang="ru-RU" dirty="0" smtClean="0"/>
              <a:t> изобрел авторучки с вращающимся наконечником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5829</TotalTime>
  <Words>101</Words>
  <Application>Microsoft Office PowerPoint</Application>
  <PresentationFormat>Экран (4:3)</PresentationFormat>
  <Paragraphs>24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Слайд 1</vt:lpstr>
      <vt:lpstr>Первобытные люди писали на костях</vt:lpstr>
      <vt:lpstr>Так же писали на глине</vt:lpstr>
      <vt:lpstr>Писали на бересте и углем</vt:lpstr>
      <vt:lpstr>    В древности использовали бронзовые или костяные палочки</vt:lpstr>
      <vt:lpstr>Время шло…появилось гусиное перо или первая перьевая ручка</vt:lpstr>
      <vt:lpstr>Слайд 7</vt:lpstr>
      <vt:lpstr>Капиллярная авторучка</vt:lpstr>
      <vt:lpstr>В 1888 г. Джон лауд изобрел авторучки с вращающимся наконечником</vt:lpstr>
      <vt:lpstr>Слайд 10</vt:lpstr>
      <vt:lpstr>Первая шариковая ручка сделанная в нашей стране</vt:lpstr>
      <vt:lpstr>10 июня день рождение шариковой ручки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шариковой ручки</dc:title>
  <dc:creator>Пользователь</dc:creator>
  <cp:lastModifiedBy>test</cp:lastModifiedBy>
  <cp:revision>340</cp:revision>
  <dcterms:created xsi:type="dcterms:W3CDTF">2011-01-17T08:18:31Z</dcterms:created>
  <dcterms:modified xsi:type="dcterms:W3CDTF">2015-01-13T18:17:13Z</dcterms:modified>
</cp:coreProperties>
</file>