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3"/>
  </p:handoutMasterIdLst>
  <p:sldIdLst>
    <p:sldId id="269" r:id="rId2"/>
    <p:sldId id="273" r:id="rId3"/>
    <p:sldId id="274" r:id="rId4"/>
    <p:sldId id="275" r:id="rId5"/>
    <p:sldId id="276" r:id="rId6"/>
    <p:sldId id="278" r:id="rId7"/>
    <p:sldId id="279" r:id="rId8"/>
    <p:sldId id="280" r:id="rId9"/>
    <p:sldId id="281" r:id="rId10"/>
    <p:sldId id="282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3" autoAdjust="0"/>
    <p:restoredTop sz="95789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79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6DC5F3-EA4B-4FFC-98D2-8DB0899F070A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B9D02-67ED-49FD-A370-529ECF5417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67BC979-9632-4E1B-8956-21A63CF23C69}" type="datetimeFigureOut">
              <a:rPr lang="ru-RU" smtClean="0"/>
              <a:pPr/>
              <a:t>10.02.2015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A762D06-0FEC-467B-A950-D26C6C280F9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зверобой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071546"/>
            <a:ext cx="4286280" cy="550072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Научное название растение — зверобой продырявленный — получило из-за своих листьев, покрытых маленькими дырочками.</a:t>
            </a:r>
          </a:p>
          <a:p>
            <a:pPr>
              <a:buNone/>
            </a:pP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А русское название зверобой</a:t>
            </a:r>
          </a:p>
          <a:p>
            <a:pPr>
              <a:buNone/>
            </a:pP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   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заслужил благодаря тому, что при поедании скотом на пастбище в большом количестве у животных с белой шерстью наблюдаются покраснение кожи и даже ожоги.</a:t>
            </a:r>
          </a:p>
          <a:p>
            <a:pPr>
              <a:buNone/>
            </a:pP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Настои и отвары зверобоя помогают при  болезнях желудочно-кишечного тракта, если болят уши или горло, при ожогах и  болезнях полости рта.</a:t>
            </a:r>
          </a:p>
          <a:p>
            <a:pPr>
              <a:buNone/>
            </a:pP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Для приготовления  лекарств используют  наземную часть растения, т.е. стебли, листья, цветы.</a:t>
            </a:r>
          </a:p>
          <a:p>
            <a:pPr>
              <a:buNone/>
            </a:pPr>
            <a:r>
              <a:rPr lang="en-US" sz="72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7200" b="1" dirty="0" smtClean="0">
                <a:solidFill>
                  <a:schemeClr val="accent3">
                    <a:lumMod val="50000"/>
                  </a:schemeClr>
                </a:solidFill>
              </a:rPr>
              <a:t>Старинное название этой травы – ивановская трава.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00174"/>
            <a:ext cx="32683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571480"/>
            <a:ext cx="4000528" cy="2914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3786190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Применение ромашки наиболее эффективно при заболеваниях желудочно-кишечного тракта, т.к. она снимает боль и спазм в животе. Отвар цветков ромашки применяют для полоскания при воспалении горла, десен, рта. Ромашка эффективно борется с микробами, поэтому используется для промывания ран, в качестве примочек при 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</a:rPr>
              <a:t>конъюктивите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(нагноение на глазах). Чай из ромашки обладает успокаивающим действием. В старину ромашку называли белица-трава.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Правила сбора лекарственных растений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 лекарственные растения надо собирать только в экологически чистых местах: в лесу, в поле, на лугу, в деревне, в саду и обязательно вдали от дорог.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2. Сбор лечебных трав проводится в период зацветания растения.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3. Сушить собранное сырье нужно тонким слоем в хорошо проветриваемом помещении без доступа солнечных лучей.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4. Хранить высушенные растения надо в бумажных или матерчатых мешочках в сухом месте. Сроки хранения для разных растений разные (от 1 года до 6 лет).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21433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чистотел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142984"/>
            <a:ext cx="4059936" cy="57150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Растение ядовитое и требует серьёзного отношения к нему.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Это многолетнее растение встречается почти повсеместно. Растет в тенистых  местах, в садах, парках, во дворах, в лесах. С лечебной целью используют в основном наземную часть растения. Лечение чистотелом следует начинать со слабых настоев, чтобы организм привык к нему.</a:t>
            </a:r>
          </a:p>
          <a:p>
            <a:pPr>
              <a:buNone/>
            </a:pP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Чистотел  принимают внутрь при кашле, болях в животе, он успокаивает нервную систему. Соком  чистотела прижигают мозоли, бородавки и др. образования на коже. Потому он так и называется.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8254" y="2428868"/>
            <a:ext cx="3137149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000108"/>
            <a:ext cx="375507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14348" y="1142984"/>
            <a:ext cx="350046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Чистотел выделяет густой оранжево-желтый сок, более темный, чем цветки, и это самый простой способ отличить его от других растений. Больше всего сока содержится в корнях. Сок обладает специфическим запахом, очень горький на вкус.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В старину чистотел называли ласточкина трава.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24" y="1428736"/>
            <a:ext cx="3270041" cy="3571868"/>
          </a:xfr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мелисса</a:t>
            </a:r>
            <a:endParaRPr lang="ru-RU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357818" y="928670"/>
            <a:ext cx="3571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Мелисса имеет приятный лимонный запах, поэтому ее называют лимонной мятой.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Она полезна при головной боли, кашле, болезни сердца, бессоннице. Соком мелиссы смазывают кожу при аллергии.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57818" y="3071810"/>
            <a:ext cx="335755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кулинарии свежие и сушёные листья мелиссы используются как пряная приправа к супам, салатам, соусам, мясным, рыбным и овощным блюдам, рису, сыру, творогу, грибам.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 древней Греции  ее называли пчелиным листом, т.к. она является хорошим медоносом. </a:t>
            </a:r>
          </a:p>
          <a:p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-21433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тысячелистник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000108"/>
            <a:ext cx="4059936" cy="55721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С давних времен тысячелистник применялся в качестве кровоостанавливающего средства.  Как наружное средство он используется для  лечения различных кожных заболеваний. Для этого на больное место накладывают примочки, мази или компрессы из  этой травы. Настоем из тысячелистника  </a:t>
            </a:r>
            <a:r>
              <a:rPr lang="ru-RU" sz="1900" b="1" dirty="0" err="1" smtClean="0">
                <a:solidFill>
                  <a:schemeClr val="accent3">
                    <a:lumMod val="50000"/>
                  </a:schemeClr>
                </a:solidFill>
              </a:rPr>
              <a:t>полоскают</a:t>
            </a: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рот  при воспалениях.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    Род тысячелистников состоит из более ста видов растений. Тысячелистник обыкновенный и близкие к нему виды являются лекарственными.</a:t>
            </a:r>
          </a:p>
          <a:p>
            <a:pPr>
              <a:buNone/>
            </a:pPr>
            <a:r>
              <a:rPr lang="ru-RU" sz="1900" b="1" dirty="0" smtClean="0">
                <a:solidFill>
                  <a:schemeClr val="accent3">
                    <a:lumMod val="50000"/>
                  </a:schemeClr>
                </a:solidFill>
              </a:rPr>
              <a:t>     Раньше тысячелистник называли солдатской травой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28736"/>
            <a:ext cx="425767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857752" y="1500174"/>
            <a:ext cx="3908296" cy="4572032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Одна женщина задумала погубить дочку своего мужа. Заманила она ее к обрыву и столкнула вниз. Родная мать стала искать дочь, но та была уже бездыханная. Бросилась она на мачеху и, сцепившись, полетели они на дно оврага. А на следующий день его склоны покрыло растение, листья которого с одной стороны были мягкие, а с другой — жесткие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14546" y="-285776"/>
            <a:ext cx="4500562" cy="10668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Мать-и-мачеха</a:t>
            </a:r>
            <a:endParaRPr lang="ru-RU" sz="36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5172874" y="-142864"/>
            <a:ext cx="172182" cy="142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2928990" y="1357298"/>
            <a:ext cx="96838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H="1">
            <a:off x="-6143700" y="0"/>
            <a:ext cx="71438" cy="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500174"/>
            <a:ext cx="340834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5859204" y="214290"/>
            <a:ext cx="8229600" cy="1219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643438" y="571480"/>
            <a:ext cx="4059936" cy="578647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18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Называют так потому, что на ощупь нижняя часть листа теплая, мягкая и бархатистая - поверхность нижнего листа покрыта мягкими волосками, а если приложить к телу, то ласково согревает; а верхняя сторона листа - жесткая и холодная. В лечебных целях используют листья и цветочные корзинки 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Как и многие лекарственные растения мать-и-мачеха помогает при кашле, кожных болезнях (обладает ранозаживляющим действием), используется для полоскания рта и горла при воспалениях. В древней Руси отваром из этой травы мыли голову для укрепления волос.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В старину мать-и-мачеху называли мать-трава.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-4238687" y="714356"/>
            <a:ext cx="95251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14422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85776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Лопух (репейник)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329114" cy="50958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Лопух  - многолетнее растение высотой 2-3  м, а корни уходят в землю на 15 м.  Растет, как правило, по берегам водоемов, обочинам дорог, на свалках, в оврагах.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Лекарственное применение этого растения популярно благодаря его болеутоляющим и жаропонижающим свойствам. Лопух избавляет от аллергии, улучшает состояние кожи. Сок из зеленых листьев лечит раны, язвы, ожоги. Из лопуха делают масло, которое  способствует укреплению волос.</a:t>
            </a:r>
          </a:p>
          <a:p>
            <a:pPr>
              <a:buNone/>
            </a:pP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     Чертогон-трава – старинное название репейника.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142984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214338"/>
            <a:ext cx="8229600" cy="1219200"/>
          </a:xfrm>
        </p:spPr>
        <p:txBody>
          <a:bodyPr/>
          <a:lstStyle/>
          <a:p>
            <a:pPr algn="ctr"/>
            <a:r>
              <a:rPr lang="ru-RU" b="1" dirty="0" smtClean="0"/>
              <a:t>ромашка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72198" y="1285860"/>
            <a:ext cx="2635938" cy="50006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Распустились ромашки на поле, много – много красивых цветов. И колышется белое море – как мечта из несбыточных снов! Как хочу я в него окунуться. В них упасть и на небо смотреть. И от счастья в душе улыбнуться. Сердцем в небо, как птица лететь!!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643050"/>
            <a:ext cx="390051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703</TotalTime>
  <Words>866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зверобой</vt:lpstr>
      <vt:lpstr>чистотел</vt:lpstr>
      <vt:lpstr>Слайд 3</vt:lpstr>
      <vt:lpstr>мелисса</vt:lpstr>
      <vt:lpstr>тысячелистник</vt:lpstr>
      <vt:lpstr>Мать-и-мачеха</vt:lpstr>
      <vt:lpstr>Слайд 7</vt:lpstr>
      <vt:lpstr>Лопух (репейник)</vt:lpstr>
      <vt:lpstr>ромашка</vt:lpstr>
      <vt:lpstr>Слайд 10</vt:lpstr>
      <vt:lpstr>Правила сбора лекарственных растений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Зеленая аптека</dc:title>
  <dc:creator>User</dc:creator>
  <cp:lastModifiedBy>User</cp:lastModifiedBy>
  <cp:revision>81</cp:revision>
  <dcterms:created xsi:type="dcterms:W3CDTF">2014-05-25T13:16:59Z</dcterms:created>
  <dcterms:modified xsi:type="dcterms:W3CDTF">2015-02-10T11:41:41Z</dcterms:modified>
</cp:coreProperties>
</file>