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4"/>
  </p:handoutMasterIdLst>
  <p:sldIdLst>
    <p:sldId id="258" r:id="rId2"/>
    <p:sldId id="256" r:id="rId3"/>
    <p:sldId id="259" r:id="rId4"/>
    <p:sldId id="260" r:id="rId5"/>
    <p:sldId id="264" r:id="rId6"/>
    <p:sldId id="257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578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9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DC5F3-EA4B-4FFC-98D2-8DB0899F070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B9D02-67ED-49FD-A370-529ECF541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929198"/>
            <a:ext cx="8301038" cy="150022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6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«В зарослях лесных, где всё для сердца мило, </a:t>
            </a:r>
          </a:p>
          <a:p>
            <a:pPr algn="ctr">
              <a:lnSpc>
                <a:spcPct val="6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6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Где чистым воздухом так хорошо дышать, </a:t>
            </a:r>
          </a:p>
          <a:p>
            <a:pPr algn="ctr">
              <a:lnSpc>
                <a:spcPct val="6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6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Есть в травах и цветах целительная сила</a:t>
            </a:r>
          </a:p>
          <a:p>
            <a:pPr algn="ctr">
              <a:lnSpc>
                <a:spcPct val="60000"/>
              </a:lnSpc>
              <a:spcBef>
                <a:spcPts val="0"/>
              </a:spcBef>
              <a:buNone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6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 Для всех, умеющих их тайну разгадать».</a:t>
            </a:r>
          </a:p>
          <a:p>
            <a:pPr>
              <a:lnSpc>
                <a:spcPct val="6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43570" y="3786190"/>
            <a:ext cx="300039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Подготовил: воспитатель 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Хатиашвили</a:t>
            </a:r>
            <a:r>
              <a:rPr lang="ru-RU" dirty="0" smtClean="0">
                <a:solidFill>
                  <a:schemeClr val="bg1"/>
                </a:solidFill>
              </a:rPr>
              <a:t> О.Б.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полынь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1428736"/>
            <a:ext cx="250033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14752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857628"/>
            <a:ext cx="24765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428736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857628"/>
            <a:ext cx="223837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00042"/>
            <a:ext cx="380523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21455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Для заготовок на лекарственное сырье собирают, как лист, так и цветы полыни, собранные в определенные периоды цветения растения. Это растение имеет своеобразный аромат, считается самой сильной горечью.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 Это ее свойство используют для воздействия на систему  пищеварения (повышает аппетит). Полынь назначают для лечения заболеваний органов пищеварения, при бессоннице, ушибах, ссадинах, укусах насекомых.</a:t>
            </a:r>
          </a:p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В старину полынь называли печаль-трава.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716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Полынь горькая растёт возле жилья, на пустырях, по обочинам дорог и лесным опушкам, реже на полях и огородах.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428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Растение распространено почти на всей территории европейской части России.</a:t>
            </a:r>
          </a:p>
          <a:p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/>
              <a:t>ландыш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Благодаря ценным веществам, которые находятся в ландышах, ими лечат сердечные болезни. Для приготовления лекарственных составов используются  главным образом цветочки ландыша, намного реже корневища и листья. Ландыш относится к ядовитым растениям, поэтому пользоваться  лекарственными  препаратами из ландыша надо с большой осторожностью.</a:t>
            </a:r>
            <a:endParaRPr lang="ru-RU" sz="2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0592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8596" y="4143380"/>
            <a:ext cx="45720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Как горошинки резные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На высокой ножке,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Ландыши цветут лесные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Прямо у дорожки.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Красотою, как магнит,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Манит всех прохожих.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Ландыш очень ядовит,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Будь с ним осторожен!</a:t>
            </a:r>
          </a:p>
          <a:p>
            <a:endParaRPr lang="ru-RU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1580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Лекарственные растения, произрастающие на территории детского сада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00B050"/>
                </a:solidFill>
              </a:rPr>
              <a:t>Зеленая аптека</a:t>
            </a:r>
            <a:endParaRPr lang="ru-RU" sz="8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285752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spc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Природа предоставляет человеку огромное разнообразие  даров, лекарства от всех на свете болезней. Их надо только знать и уметь ими пользоваться. Давным-давно человек замечал, что все звери лечатся травами. Разные растения помогают от разных болезней. Сотни лет люди передавали своим потомкам сведения о растениях, составляли целые тома книг – «Травники», «Цветники», «</a:t>
            </a:r>
            <a:r>
              <a:rPr lang="ru-RU" sz="2000" spc="0" dirty="0" err="1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Зельники</a:t>
            </a:r>
            <a:r>
              <a:rPr lang="ru-RU" sz="2000" spc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». По названиям этих книг можно догадаться, чем можно лечиться – травами, цветами, ягодами и т.д.</a:t>
            </a:r>
            <a:br>
              <a:rPr lang="ru-RU" sz="2000" spc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86058"/>
            <a:ext cx="79296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-1071594"/>
            <a:ext cx="8215370" cy="30718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200" spc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</a:rPr>
              <a:t>Люди сами занимаются сбором трав на лугу, в лесу, в поле. Может быть, и ваши дедушки, бабушки, мамы, папы собирали лекарственные травы. Знания о лекарственных травах пригодятся каждому человеку, и вам</a:t>
            </a:r>
            <a:r>
              <a:rPr sz="2200" spc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</a:rPr>
              <a:t>,</a:t>
            </a:r>
            <a:r>
              <a:rPr lang="ru-RU" sz="2200" spc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</a:rPr>
              <a:t> ребята </a:t>
            </a:r>
            <a:r>
              <a:rPr sz="2200" spc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</a:rPr>
              <a:t>, </a:t>
            </a:r>
            <a:r>
              <a:rPr lang="ru-RU" sz="2200" spc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</a:rPr>
              <a:t>в том числе.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72866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14287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85794"/>
            <a:ext cx="14097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785926"/>
            <a:ext cx="18573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143116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714620"/>
            <a:ext cx="19288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54" y="5357826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Народные </a:t>
            </a:r>
            <a:r>
              <a:rPr lang="ru-RU" b="1" dirty="0" err="1" smtClean="0">
                <a:solidFill>
                  <a:schemeClr val="tx2">
                    <a:lumMod val="25000"/>
                  </a:schemeClr>
                </a:solidFill>
              </a:rPr>
              <a:t>травознаи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 за тысячи лет сумели накопить множество сведений о полезных свойствах растений. В наших аптеках среди множества современных препаратов травы, настойки на травах, таблетки на травяной основе занимают достойное место.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4290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6286512" cy="100013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подорожник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1357298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Произрастает на пустырях и сорных местах, вблизи жилья, у дорог, на зеленых лугах, полях, огородах, садах, по лесным опушкам и берегам водоемов. 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428868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Это многолетнее травянистое растение высотой 10—40 см с одной или несколькими цветочными «стрелками» и розеткой прикорневых длинночерешковых 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3500438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голых зеленых листьев с резко выраженными продольными жилками. 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4000504"/>
            <a:ext cx="41433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В народной медицине многих стран свежие листья подорожника употребляются в качестве ранозаживляющего и противовоспалительного средства при ранах, язвах, укусах насекомых, пчел, гадюк, как болеутоляющее средство.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В старину подорожник называли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</a:rPr>
              <a:t>чирьевой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травой.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b="1" dirty="0" smtClean="0"/>
              <a:t>одуванчик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3995766" cy="4881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2">
                    <a:lumMod val="25000"/>
                  </a:schemeClr>
                </a:solidFill>
              </a:rPr>
              <a:t>     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В лечебных целях используются все части растения: цветы, корни, листья, трава, а также сок одуванчика. Одуванчик обладает многими полезными свойствами.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     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Этот солнечный цветок применяется при упадке сил, синдроме хронической усталости, переутомлении и нервном перенапряжении. Он улучшает пищеварение и аппетит, снимает жар, боль в животе и даже способствует похудению.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2">
                    <a:lumMod val="25000"/>
                  </a:schemeClr>
                </a:solidFill>
              </a:rPr>
              <a:t>     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В старину это растение называли </a:t>
            </a:r>
            <a:r>
              <a:rPr lang="ru-RU" sz="1800" dirty="0" err="1" smtClean="0">
                <a:solidFill>
                  <a:schemeClr val="tx2">
                    <a:lumMod val="25000"/>
                  </a:schemeClr>
                </a:solidFill>
              </a:rPr>
              <a:t>одуй-трава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endParaRPr lang="ru-RU" sz="1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38100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71472" y="4143380"/>
            <a:ext cx="41434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Уронило солнце лучик золотой,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Вырос одуванчик первый молодой.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У него чудесный золотистый цвет.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Он большого солнца маленький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25000"/>
                  </a:schemeClr>
                </a:solidFill>
              </a:rPr>
              <a:t>портрет.                  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                                                              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                                          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5543560" cy="57435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Как сорное растение крапива распространена повсюду: на окраинах садов и парков, в лесу среди зарослей кустарников, вблизи селений. В народе говорят: «Где поселяется человек, там появляется крапива». В высоту она может достигать 1,5 м.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</a:rPr>
              <a:t>    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</a:rPr>
              <a:t>На Руси еще в XVIII в. она была широко известна как кровоостанавливающее и ранозаживляющее средство. Это свойство связано прежде всего с высоким содержанием витамина К. Крапива очищает кровь и улучшает ее состав. Свежие листья прикладывают к бородавкам, к гноящимся ранам или применяют в этом случае порошок из сушеной крапивы.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</a:rPr>
              <a:t>    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В старину крапива называлась огонь-трава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12" y="0"/>
            <a:ext cx="2643174" cy="107154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крапива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214422"/>
            <a:ext cx="265837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6578" y="1142984"/>
            <a:ext cx="2000264" cy="44291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Листья , стебли и даже цветки крапивы усеяны множеством иголочек с муравьиной кислотой. Когда мы дотрагиваемся до растения, иголочки ломаются, а кислота жжет наши руки.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72660" y="285728"/>
            <a:ext cx="1143008" cy="5000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628654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705</TotalTime>
  <Words>605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Зеленая аптека</vt:lpstr>
      <vt:lpstr> Природа предоставляет человеку огромное разнообразие  даров, лекарства от всех на свете болезней. Их надо только знать и уметь ими пользоваться. Давным-давно человек замечал, что все звери лечатся травами. Разные растения помогают от разных болезней. Сотни лет люди передавали своим потомкам сведения о растениях, составляли целые тома книг – «Травники», «Цветники», «Зельники». По названиям этих книг можно догадаться, чем можно лечиться – травами, цветами, ягодами и т.д. </vt:lpstr>
      <vt:lpstr>    Люди сами занимаются сбором трав на лугу, в лесу, в поле. Может быть, и ваши дедушки, бабушки, мамы, папы собирали лекарственные травы. Знания о лекарственных травах пригодятся каждому человеку, и вам, ребята , в том числе. </vt:lpstr>
      <vt:lpstr>Слайд 5</vt:lpstr>
      <vt:lpstr>подорожник</vt:lpstr>
      <vt:lpstr>одуванчик</vt:lpstr>
      <vt:lpstr>крапива</vt:lpstr>
      <vt:lpstr>Слайд 9</vt:lpstr>
      <vt:lpstr>полынь</vt:lpstr>
      <vt:lpstr>Слайд 11</vt:lpstr>
      <vt:lpstr>ландыш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Зеленая аптека</dc:title>
  <dc:creator>User</dc:creator>
  <cp:lastModifiedBy>User</cp:lastModifiedBy>
  <cp:revision>81</cp:revision>
  <dcterms:created xsi:type="dcterms:W3CDTF">2014-05-25T13:16:59Z</dcterms:created>
  <dcterms:modified xsi:type="dcterms:W3CDTF">2015-02-10T11:34:52Z</dcterms:modified>
</cp:coreProperties>
</file>