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6" r:id="rId12"/>
    <p:sldId id="265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3399"/>
    <a:srgbClr val="996633"/>
    <a:srgbClr val="3366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BA5D3-270D-4E8E-81A5-2EC76BA32AE2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9494-B861-46EE-BFE3-2559D6BB6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A9494-B861-46EE-BFE3-2559D6BB61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386A0B-9934-457F-9A7B-B8D0FA28DE85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164E8B-3433-4D72-B53D-2DDAD68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560840" cy="208823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Животные жарких стран.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latin typeface="Segoe Script" pitchFamily="34" charset="0"/>
              </a:rPr>
              <a:t>Составила: Шахова Л. В.,</a:t>
            </a:r>
          </a:p>
          <a:p>
            <a:r>
              <a:rPr lang="ru-RU" i="1" dirty="0" smtClean="0">
                <a:latin typeface="Segoe Script" pitchFamily="34" charset="0"/>
              </a:rPr>
              <a:t>воспитатель ГБДОУ детский сад №79</a:t>
            </a:r>
          </a:p>
          <a:p>
            <a:r>
              <a:rPr lang="ru-RU" i="1" dirty="0" smtClean="0">
                <a:latin typeface="Segoe Script" pitchFamily="34" charset="0"/>
              </a:rPr>
              <a:t>«</a:t>
            </a:r>
            <a:r>
              <a:rPr lang="ru-RU" i="1" dirty="0" err="1" smtClean="0">
                <a:latin typeface="Segoe Script" pitchFamily="34" charset="0"/>
              </a:rPr>
              <a:t>Семицветик</a:t>
            </a:r>
            <a:r>
              <a:rPr lang="ru-RU" i="1" dirty="0" smtClean="0">
                <a:latin typeface="Segoe Script" pitchFamily="34" charset="0"/>
              </a:rPr>
              <a:t>»</a:t>
            </a:r>
          </a:p>
          <a:p>
            <a:r>
              <a:rPr lang="ru-RU" i="1" dirty="0" smtClean="0">
                <a:latin typeface="Segoe Script" pitchFamily="34" charset="0"/>
              </a:rPr>
              <a:t>Фрунзенского района г. Санкт-Петербурга.</a:t>
            </a:r>
          </a:p>
          <a:p>
            <a:endParaRPr lang="ru-RU" i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9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188640"/>
            <a:ext cx="8280920" cy="626469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264795"/>
            <a:ext cx="2664296" cy="2012077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Любит он среди саванны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Принимать в озерах ванны.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только ноздри-то и видно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Над водой, снаружи.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Зверь большой, но безобидный,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Очень неуклюжий.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2808312" cy="201622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Носом-шлангом великан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Моется, как в душе.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Этот житель жарких стран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Всех крупней на суше.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2149" y="3567946"/>
            <a:ext cx="105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 invalidUrl="http:///"/>
              </a:rPr>
              <a:t>http://</a:t>
            </a:r>
            <a:endParaRPr lang="ru-RU" dirty="0"/>
          </a:p>
        </p:txBody>
      </p:sp>
      <p:pic>
        <p:nvPicPr>
          <p:cNvPr id="10" name="Рисунок 9" descr="76ab0471ff40d6dd6fd8e487add5de8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3688" y="1446662"/>
            <a:ext cx="6840760" cy="515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312840396_refrns.ru_87019276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10035" r="10035"/>
          <a:stretch>
            <a:fillRect/>
          </a:stretch>
        </p:blipFill>
        <p:spPr>
          <a:xfrm>
            <a:off x="0" y="0"/>
            <a:ext cx="730885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0"/>
            <a:ext cx="2198690" cy="4956048"/>
          </a:xfrm>
        </p:spPr>
        <p:txBody>
          <a:bodyPr/>
          <a:lstStyle/>
          <a:p>
            <a:r>
              <a:rPr lang="ru-RU" b="1" dirty="0" smtClean="0"/>
              <a:t>Я лошадка, но не та,</a:t>
            </a:r>
          </a:p>
          <a:p>
            <a:r>
              <a:rPr lang="ru-RU" b="1" dirty="0" smtClean="0"/>
              <a:t>Что бежит в упряжке.</a:t>
            </a:r>
          </a:p>
          <a:p>
            <a:r>
              <a:rPr lang="ru-RU" b="1" dirty="0" smtClean="0"/>
              <a:t>Я от носа до хвоста</a:t>
            </a:r>
          </a:p>
          <a:p>
            <a:r>
              <a:rPr lang="ru-RU" b="1" dirty="0" smtClean="0"/>
              <a:t>В меховой тельняшке. 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st-3-13167704175659.gif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10234" r="10234"/>
          <a:stretch>
            <a:fillRect/>
          </a:stretch>
        </p:blipFill>
        <p:spPr>
          <a:xfrm>
            <a:off x="-252413" y="0"/>
            <a:ext cx="727233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8264" y="332656"/>
            <a:ext cx="2195736" cy="4956048"/>
          </a:xfrm>
        </p:spPr>
        <p:txBody>
          <a:bodyPr/>
          <a:lstStyle/>
          <a:p>
            <a:r>
              <a:rPr lang="ru-RU" dirty="0" smtClean="0"/>
              <a:t>Чьи ужимки без труда </a:t>
            </a:r>
          </a:p>
          <a:p>
            <a:r>
              <a:rPr lang="ru-RU" dirty="0" smtClean="0"/>
              <a:t> Повторяет детвора? </a:t>
            </a:r>
          </a:p>
          <a:p>
            <a:r>
              <a:rPr lang="ru-RU" dirty="0" smtClean="0"/>
              <a:t> Кто живёт среди лиан? </a:t>
            </a:r>
          </a:p>
          <a:p>
            <a:r>
              <a:rPr lang="ru-RU" dirty="0" smtClean="0"/>
              <a:t> Стая диких ...</a:t>
            </a:r>
          </a:p>
          <a:p>
            <a:r>
              <a:rPr lang="ru-RU" dirty="0" smtClean="0"/>
              <a:t>(Обезьян!)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653136"/>
            <a:ext cx="3635896" cy="4019944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Самый теплый материк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Живописен и велик.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Тут живет среди саванн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Много львов и обезьян. </a:t>
            </a:r>
          </a:p>
          <a:p>
            <a:endParaRPr lang="ru-RU" dirty="0"/>
          </a:p>
        </p:txBody>
      </p:sp>
      <p:pic>
        <p:nvPicPr>
          <p:cNvPr id="7" name="Рисунок 6" descr="kenya-descopera-o-civilizatie-in-25-de-poze-magnifice_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68612" y="1"/>
            <a:ext cx="4600153" cy="3068959"/>
          </a:xfrm>
          <a:prstGeom prst="rect">
            <a:avLst/>
          </a:prstGeom>
        </p:spPr>
      </p:pic>
      <p:pic>
        <p:nvPicPr>
          <p:cNvPr id="8" name="Рисунок 7" descr="1208686972Giraffe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645024"/>
            <a:ext cx="4054767" cy="2664296"/>
          </a:xfrm>
          <a:prstGeom prst="rect">
            <a:avLst/>
          </a:prstGeom>
        </p:spPr>
      </p:pic>
      <p:pic>
        <p:nvPicPr>
          <p:cNvPr id="10" name="Рисунок 9" descr="treephotos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628800"/>
            <a:ext cx="4032448" cy="280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958288" y="3258736"/>
            <a:ext cx="6309360" cy="45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giraffe-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4861" r="4861"/>
          <a:stretch>
            <a:fillRect/>
          </a:stretch>
        </p:blipFill>
        <p:spPr>
          <a:xfrm>
            <a:off x="1835696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 descr="ris25.gif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1520" r="1520"/>
          <a:stretch>
            <a:fillRect/>
          </a:stretch>
        </p:blipFill>
        <p:spPr>
          <a:xfrm>
            <a:off x="1331640" y="0"/>
            <a:ext cx="55800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Afrik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6056" y="0"/>
            <a:ext cx="3600399" cy="4836536"/>
          </a:xfrm>
          <a:prstGeom prst="rect">
            <a:avLst/>
          </a:prstGeom>
        </p:spPr>
      </p:pic>
      <p:pic>
        <p:nvPicPr>
          <p:cNvPr id="5" name="Рисунок 4" descr="82756851_large_savanna_01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 t="1343" b="1343"/>
          <a:stretch>
            <a:fillRect/>
          </a:stretch>
        </p:blipFill>
        <p:spPr>
          <a:xfrm>
            <a:off x="179512" y="2276872"/>
            <a:ext cx="5652120" cy="4396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02104" y="3258736"/>
            <a:ext cx="6309360" cy="45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207832795_00001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20873" r="20873"/>
          <a:stretch>
            <a:fillRect/>
          </a:stretch>
        </p:blipFill>
        <p:spPr>
          <a:xfrm>
            <a:off x="-252536" y="0"/>
            <a:ext cx="6120680" cy="6741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2126682" cy="4956048"/>
          </a:xfrm>
        </p:spPr>
        <p:txBody>
          <a:bodyPr/>
          <a:lstStyle/>
          <a:p>
            <a:r>
              <a:rPr lang="ru-RU" dirty="0" smtClean="0">
                <a:solidFill>
                  <a:srgbClr val="336600"/>
                </a:solidFill>
              </a:rPr>
              <a:t> Тихо к берегу подплыл,</a:t>
            </a:r>
          </a:p>
          <a:p>
            <a:r>
              <a:rPr lang="ru-RU" dirty="0" smtClean="0">
                <a:solidFill>
                  <a:srgbClr val="336600"/>
                </a:solidFill>
              </a:rPr>
              <a:t> Притаился он, застыл.</a:t>
            </a:r>
          </a:p>
          <a:p>
            <a:r>
              <a:rPr lang="ru-RU" dirty="0" smtClean="0">
                <a:solidFill>
                  <a:srgbClr val="336600"/>
                </a:solidFill>
              </a:rPr>
              <a:t> Кто бы в пасть не угодил,</a:t>
            </a:r>
          </a:p>
          <a:p>
            <a:r>
              <a:rPr lang="ru-RU" dirty="0" smtClean="0">
                <a:solidFill>
                  <a:srgbClr val="336600"/>
                </a:solidFill>
              </a:rPr>
              <a:t> Вмиг проглотит …</a:t>
            </a:r>
          </a:p>
          <a:p>
            <a:r>
              <a:rPr lang="ru-RU" dirty="0" smtClean="0">
                <a:solidFill>
                  <a:srgbClr val="33660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764703"/>
            <a:ext cx="2592288" cy="445613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Гривою своей гордится,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Никого здесь не боится.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Царь зверей он не напрасно,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Подходить к нему – опасно.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 descr="African-Wildlife-Photography-5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19828" r="19828"/>
          <a:stretch>
            <a:fillRect/>
          </a:stretch>
        </p:blipFill>
        <p:spPr>
          <a:xfrm>
            <a:off x="179512" y="188640"/>
            <a:ext cx="5808002" cy="64533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eopard_green_branch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19887" r="19887"/>
          <a:stretch>
            <a:fillRect/>
          </a:stretch>
        </p:blipFill>
        <p:spPr>
          <a:xfrm>
            <a:off x="0" y="0"/>
            <a:ext cx="666023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2054674" cy="4956048"/>
          </a:xfrm>
        </p:spPr>
        <p:txBody>
          <a:bodyPr/>
          <a:lstStyle/>
          <a:p>
            <a:r>
              <a:rPr lang="ru-RU" dirty="0" smtClean="0"/>
              <a:t>Когда он в клетке, то приятен,</a:t>
            </a:r>
          </a:p>
          <a:p>
            <a:r>
              <a:rPr lang="ru-RU" dirty="0" smtClean="0"/>
              <a:t>На шкуре много чёрных пятен.</a:t>
            </a:r>
          </a:p>
          <a:p>
            <a:r>
              <a:rPr lang="ru-RU" dirty="0" smtClean="0"/>
              <a:t>Он хищный зверь, хотя немножко,</a:t>
            </a:r>
          </a:p>
          <a:p>
            <a:r>
              <a:rPr lang="ru-RU" dirty="0" smtClean="0"/>
              <a:t>Как лев и тигр, похож на кошку.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N8nA4HYdrU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5583" r="5583"/>
          <a:stretch>
            <a:fillRect/>
          </a:stretch>
        </p:blipFill>
        <p:spPr>
          <a:xfrm>
            <a:off x="107504" y="332656"/>
            <a:ext cx="8532440" cy="63993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264795"/>
            <a:ext cx="3024336" cy="1724045"/>
          </a:xfrm>
        </p:spPr>
        <p:txBody>
          <a:bodyPr>
            <a:normAutofit fontScale="92500" lnSpcReduction="20000"/>
          </a:bodyPr>
          <a:lstStyle/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Достает своей макушкой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У деревьев до верхушки,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Шея, как высокий шкаф,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Добрый, в пятнышках…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05844136_82606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20050" r="20050"/>
          <a:stretch>
            <a:fillRect/>
          </a:stretch>
        </p:blipFill>
        <p:spPr>
          <a:xfrm>
            <a:off x="179512" y="0"/>
            <a:ext cx="6002424" cy="6669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2198690" cy="4956048"/>
          </a:xfrm>
        </p:spPr>
        <p:txBody>
          <a:bodyPr/>
          <a:lstStyle/>
          <a:p>
            <a:r>
              <a:rPr lang="ru-RU" dirty="0" smtClean="0">
                <a:solidFill>
                  <a:srgbClr val="333399"/>
                </a:solidFill>
              </a:rPr>
              <a:t>Кто один имеет рог?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>Отгадайте!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V="1">
            <a:off x="7951223" y="4802306"/>
            <a:ext cx="922432" cy="480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1333528580_kotomatrisi.ru.7057-050-33ceb56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4821" r="48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0648"/>
            <a:ext cx="2376264" cy="4956048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Кораблик пустыни идет по песку,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Воды по бутыли есть в каждом горбу.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Колючки ему на обед подают,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Везет в караванах товары…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7838628" y="4698876"/>
            <a:ext cx="1124744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0232" y="332656"/>
            <a:ext cx="2304256" cy="1800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Всем известный тихоход,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По делам она ползет,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В панцирь прячется от страха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Долгожитель…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7" name="Рисунок 6" descr="6c56911c0d0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 l="17675" r="17675"/>
          <a:stretch>
            <a:fillRect/>
          </a:stretch>
        </p:blipFill>
        <p:spPr>
          <a:xfrm>
            <a:off x="0" y="0"/>
            <a:ext cx="6588224" cy="63237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7">
      <a:dk1>
        <a:srgbClr val="FFD965"/>
      </a:dk1>
      <a:lt1>
        <a:srgbClr val="E0A600"/>
      </a:lt1>
      <a:dk2>
        <a:srgbClr val="4E4D51"/>
      </a:dk2>
      <a:lt2>
        <a:srgbClr val="FFEFC1"/>
      </a:lt2>
      <a:accent1>
        <a:srgbClr val="FFE394"/>
      </a:accent1>
      <a:accent2>
        <a:srgbClr val="A18C34"/>
      </a:accent2>
      <a:accent3>
        <a:srgbClr val="93A87A"/>
      </a:accent3>
      <a:accent4>
        <a:srgbClr val="92D050"/>
      </a:accent4>
      <a:accent5>
        <a:srgbClr val="FFFF00"/>
      </a:accent5>
      <a:accent6>
        <a:srgbClr val="AE9638"/>
      </a:accent6>
      <a:hlink>
        <a:srgbClr val="C3CFB5"/>
      </a:hlink>
      <a:folHlink>
        <a:srgbClr val="EBE3C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552</TotalTime>
  <Words>258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Животные жарких стран.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стран.</dc:title>
  <dc:creator>ПАВЕЛ</dc:creator>
  <cp:lastModifiedBy>ПАВЕЛ</cp:lastModifiedBy>
  <cp:revision>26</cp:revision>
  <dcterms:created xsi:type="dcterms:W3CDTF">2013-01-23T18:54:25Z</dcterms:created>
  <dcterms:modified xsi:type="dcterms:W3CDTF">2013-02-24T18:12:39Z</dcterms:modified>
</cp:coreProperties>
</file>