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91111-D5F7-40C2-ACE5-6E4D12A715B5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D55B64-83A6-428A-B4E2-3AF244BBCBD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428736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Крылатый,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мохнатый да масляный</a:t>
            </a:r>
          </a:p>
          <a:p>
            <a:pPr algn="ctr"/>
            <a:endParaRPr lang="ru-RU" dirty="0" smtClean="0">
              <a:latin typeface="Arial Black" pitchFamily="34" charset="0"/>
              <a:cs typeface="Aharoni" pitchFamily="2" charset="-79"/>
            </a:endParaRPr>
          </a:p>
          <a:p>
            <a:pPr algn="ctr"/>
            <a:r>
              <a:rPr lang="ru-RU" dirty="0" smtClean="0">
                <a:latin typeface="Arial Black" pitchFamily="34" charset="0"/>
                <a:cs typeface="Aharoni" pitchFamily="2" charset="-79"/>
              </a:rPr>
              <a:t>русская народная сказка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03206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Образовательные: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- учить детей  передавать содержание сказки через театрализацию;</a:t>
            </a:r>
          </a:p>
          <a:p>
            <a:pPr lvl="0"/>
            <a:r>
              <a:rPr lang="ru-RU" dirty="0" smtClean="0"/>
              <a:t>- учить точно передавать свои мысли в соответствии с замыслом;</a:t>
            </a:r>
          </a:p>
          <a:p>
            <a:pPr lvl="0"/>
            <a:r>
              <a:rPr lang="ru-RU" dirty="0" smtClean="0"/>
              <a:t>- учить выделять главное из содержания; («Речевое развитие»)</a:t>
            </a:r>
          </a:p>
          <a:p>
            <a:pPr lvl="0">
              <a:buNone/>
            </a:pPr>
            <a:r>
              <a:rPr lang="ru-RU" b="1" dirty="0" smtClean="0"/>
              <a:t>Развивающие: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- развивать воображение, внимание, связную разговорную, монологическую речь, мышление, творческую активность детей. 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 ( </a:t>
            </a:r>
            <a:r>
              <a:rPr lang="ru-RU" dirty="0" smtClean="0"/>
              <a:t>«Познавательное развитие»)</a:t>
            </a:r>
          </a:p>
          <a:p>
            <a:pPr lvl="0"/>
            <a:r>
              <a:rPr lang="ru-RU" dirty="0" smtClean="0"/>
              <a:t>- вызвать сопереживание персонажей художественного произведения, реализация самостоятельной деятельности детей при показе сказки. («Художественно – эстетическое развитие»)</a:t>
            </a:r>
          </a:p>
          <a:p>
            <a:pPr lvl="0"/>
            <a:r>
              <a:rPr lang="ru-RU" dirty="0" smtClean="0"/>
              <a:t>- развивать двигательную активность детей, мелкую моторику обеих рук. («физическое развитие»)</a:t>
            </a:r>
          </a:p>
          <a:p>
            <a:pPr lvl="0">
              <a:buNone/>
            </a:pPr>
            <a:r>
              <a:rPr lang="ru-RU" b="1" dirty="0" smtClean="0"/>
              <a:t>Воспитательные:</a:t>
            </a:r>
            <a:r>
              <a:rPr lang="ru-RU" dirty="0" smtClean="0"/>
              <a:t> </a:t>
            </a:r>
          </a:p>
          <a:p>
            <a:pPr lvl="0"/>
            <a:r>
              <a:rPr lang="ru-RU" dirty="0" smtClean="0"/>
              <a:t>- воспитывать доброжелательное отношение друг к другу на примере героев сказки. </a:t>
            </a:r>
            <a:r>
              <a:rPr lang="ru-RU" dirty="0" smtClean="0"/>
              <a:t> («</a:t>
            </a:r>
            <a:r>
              <a:rPr lang="ru-RU" dirty="0" smtClean="0"/>
              <a:t>Социально-коммуникативное развитие»)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planetaskazok.ru/images/stories/russian/krilaty_mohnaty/img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857628"/>
            <a:ext cx="3333752" cy="2428892"/>
          </a:xfrm>
          <a:prstGeom prst="rect">
            <a:avLst/>
          </a:prstGeom>
          <a:noFill/>
        </p:spPr>
      </p:pic>
      <p:pic>
        <p:nvPicPr>
          <p:cNvPr id="5" name="Рисунок 4" descr="http://www.planetaskazok.ru/images/stories/russian/krilaty_mohnaty/img_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928670"/>
            <a:ext cx="3286148" cy="2428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Крылатый, мохнатый да масленый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2" y="3786190"/>
            <a:ext cx="3357586" cy="25717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-fotki.yandex.ru/get/6435/83813999.13fa/0_ee206_54493b94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17149"/>
            <a:ext cx="7000924" cy="644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301239757_krylatyj-moxnatyj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14290"/>
            <a:ext cx="8786874" cy="623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дминистратор\Desktop\1301239734_krylatyj-moxnatyj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8786874" cy="6278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0.gstatic.com/images?q=tbn:ANd9GcTIdfVOxu5FX2jQCelBF0wNTD6KXKGfzH19UlurOiTY70XRD1Q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50085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static.com/images?q=tbn:ANd9GcQX-gqf53s2sj5KvV11_QB9CmbHodlloBqlXbZ1HwcZnd-oO_P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8786874" cy="6500858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301239702_krylatyj-moxnatyj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8786874" cy="628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123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Задачи: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</cp:lastModifiedBy>
  <cp:revision>3</cp:revision>
  <dcterms:created xsi:type="dcterms:W3CDTF">2014-11-11T05:37:06Z</dcterms:created>
  <dcterms:modified xsi:type="dcterms:W3CDTF">2014-11-12T09:41:28Z</dcterms:modified>
</cp:coreProperties>
</file>