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0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О</a:t>
            </a:r>
            <a:r>
              <a:rPr kumimoji="0" lang="ru-RU" sz="66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рганизация  речевого развития в ДОУ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4365104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Дегтярёва Лилия Васильевна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МКОУ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Квитокская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п.Квиток</a:t>
            </a: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r>
              <a:rPr lang="ru-RU" sz="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> Спасибо за внимание! </a:t>
            </a:r>
            <a: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6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36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476672"/>
            <a:ext cx="792088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4000" b="1" dirty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Речь – удивительное сильное средство,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но нужно иметь много ума,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 чтобы пользоваться им.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                                                    Г. Гегель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b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 проблемы речевого развития</a:t>
            </a:r>
            <a:b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 развитием речи связано формирование как личности в целом, так и всех психических процессов. </a:t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Поэтому определение направлений 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и условия развития речи у детей относятся к числу важнейших педагогических  задач.</a:t>
            </a:r>
            <a:b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7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C00000"/>
                </a:solidFill>
                <a:latin typeface="Monotype Corsiva" pitchFamily="66" charset="0"/>
              </a:rPr>
              <a:t>Программа «По дороге к  Азбуке»</a:t>
            </a:r>
            <a:r>
              <a:rPr lang="ru-RU" sz="53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53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Цель программы- обеспечение процесса речевого развития дошкольников на всех возрастных этапах.</a:t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Цель реализации программы- обеспечение готовности детей к дальнейшему развитию, школьному обеспечению.</a:t>
            </a:r>
            <a:b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Подходы программы к  речевому развитию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Комплексный подход к развитию устной речи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Практическое овладение нормами речи и их применение в различных формах и видах детской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Развитие устной речи детей во взаимосвязи с другими психическими процессами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7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Monotype Corsiva" pitchFamily="66" charset="0"/>
              </a:rPr>
              <a:t>Принципы построения программы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Принцип системности</a:t>
            </a:r>
          </a:p>
          <a:p>
            <a:pPr>
              <a:buFont typeface="Wingdings" pitchFamily="2" charset="2"/>
              <a:buChar char="Ø"/>
            </a:pPr>
            <a:endParaRPr lang="ru-RU" sz="105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Принцип последовательности и преемственности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0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Monotype Corsiva" pitchFamily="66" charset="0"/>
              </a:rPr>
              <a:t>Формы 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C00000"/>
                </a:solidFill>
              </a:rPr>
              <a:t>З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анятия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Совместные познавательно-речевые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>
                <a:solidFill>
                  <a:srgbClr val="C00000"/>
                </a:solidFill>
                <a:latin typeface="Monotype Corsiva" pitchFamily="66" charset="0"/>
              </a:rPr>
              <a:t>Н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епосредственно общение  со взрослыми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6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Средства развития речи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Общение взрослых и детей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Культурная языковая среда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Обучение родной речи и языку на занятиях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Художественная литература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Различные виды искусства (изобразительное, музыка, театр)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Занятия по другим разделам программы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3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Взаимодействие ДОУ с семьей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Консультации по развитию речи ребёнка в семье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Папки-передвижки дидактических игр и упражнений «Домашняя игротека»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Открытые занятия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Индивидуальные беседы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Родительские собрания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Подготовка детей к праздникам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Выставки поделок из овощей, природного и бросового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Сочинение загадок и сказок, рисование к ним картинок</a:t>
            </a:r>
            <a:endParaRPr lang="ru-RU" sz="2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60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165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         Актуальность  проблемы речевого развития С развитием речи связано формирование как личности в целом, так и всех психических процессов.  Поэтому определение направлений  и условия развития речи у детей относятся к числу важнейших педагогических  задач. </vt:lpstr>
      <vt:lpstr>           Программа «По дороге к  Азбуке»  Цель программы- обеспечение процесса речевого развития дошкольников на всех возрастных этапах. Цель реализации программы- обеспечение готовности детей к дальнейшему развитию, школьному обеспечению.  </vt:lpstr>
      <vt:lpstr> Подходы программы к  речевому развитию</vt:lpstr>
      <vt:lpstr>   Принципы построения программы</vt:lpstr>
      <vt:lpstr> Формы </vt:lpstr>
      <vt:lpstr>Средства развития речи</vt:lpstr>
      <vt:lpstr>Взаимодействие ДОУ с семьей</vt:lpstr>
      <vt:lpstr>      Спасибо за внимание!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Лилия</cp:lastModifiedBy>
  <cp:revision>22</cp:revision>
  <dcterms:created xsi:type="dcterms:W3CDTF">2013-08-20T19:23:00Z</dcterms:created>
  <dcterms:modified xsi:type="dcterms:W3CDTF">2014-11-18T09:37:32Z</dcterms:modified>
</cp:coreProperties>
</file>