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67E863-9673-4D98-9F32-B8BB1F1A1D73}" type="datetimeFigureOut">
              <a:rPr lang="ru-RU" smtClean="0"/>
              <a:t>16.10.2011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616736-1D9A-4DF4-BBDB-774C51F7693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Зимующие птицы нашего края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Покормите птиц зимой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Пусть </a:t>
            </a:r>
            <a:r>
              <a:rPr lang="ru-RU" sz="2800" dirty="0" smtClean="0"/>
              <a:t>со всех концов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 </a:t>
            </a:r>
            <a:r>
              <a:rPr lang="ru-RU" sz="2800" dirty="0" smtClean="0"/>
              <a:t>вам слетятся, как домой,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Стайки </a:t>
            </a:r>
            <a:r>
              <a:rPr lang="ru-RU" sz="2800" dirty="0" smtClean="0"/>
              <a:t>на крыльцо.</a:t>
            </a:r>
            <a:endParaRPr lang="ru-RU" sz="2800" dirty="0"/>
          </a:p>
        </p:txBody>
      </p:sp>
      <p:pic>
        <p:nvPicPr>
          <p:cNvPr id="3" name="Рисунок 2" descr="88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714620"/>
            <a:ext cx="4722818" cy="3351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ptici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928670"/>
            <a:ext cx="4133864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  <a:cs typeface="Times New Roman" pitchFamily="18" charset="0"/>
              </a:rPr>
              <a:t>Не богаты их корма. Горсть зерна нужна, Горсть одна — И не страшна Будет им зима.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  <a:cs typeface="Times New Roman" pitchFamily="18" charset="0"/>
              </a:rPr>
              <a:t>Не богаты их корма. Горсть зерна нужна, Горсть одна — И не страшна Будет им зима.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408676" y="4572008"/>
            <a:ext cx="373532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 богаты их корма.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Горсть зерна нужна,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Горсть одна —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 не страшна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Будет им зима.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747064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Сколько </a:t>
            </a:r>
            <a:r>
              <a:rPr lang="ru-RU" sz="2800" dirty="0" smtClean="0"/>
              <a:t>гибнет их — не счесть,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Видеть </a:t>
            </a:r>
            <a:r>
              <a:rPr lang="ru-RU" sz="2800" dirty="0" smtClean="0"/>
              <a:t>тяжело.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А </a:t>
            </a:r>
            <a:r>
              <a:rPr lang="ru-RU" sz="2800" dirty="0" smtClean="0"/>
              <a:t>ведь в нашем сердце есть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 </a:t>
            </a:r>
            <a:r>
              <a:rPr lang="ru-RU" sz="2800" dirty="0" smtClean="0"/>
              <a:t>для птиц тепло.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Разве </a:t>
            </a:r>
            <a:r>
              <a:rPr lang="ru-RU" sz="2800" dirty="0" smtClean="0"/>
              <a:t>можно забывать: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Улететь </a:t>
            </a:r>
            <a:r>
              <a:rPr lang="ru-RU" sz="2800" dirty="0" smtClean="0"/>
              <a:t>могли,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А </a:t>
            </a:r>
            <a:r>
              <a:rPr lang="ru-RU" sz="2800" dirty="0" smtClean="0"/>
              <a:t>остались зимовать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Заодно </a:t>
            </a:r>
            <a:r>
              <a:rPr lang="ru-RU" sz="2800" dirty="0" smtClean="0"/>
              <a:t>с людьми. 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Рисунок 2" descr="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214686"/>
            <a:ext cx="4604436" cy="33813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47064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Приучите птиц в мороз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 </a:t>
            </a:r>
            <a:r>
              <a:rPr lang="ru-RU" sz="2800" dirty="0" smtClean="0"/>
              <a:t>своему окну,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Чтоб </a:t>
            </a:r>
            <a:r>
              <a:rPr lang="ru-RU" sz="2800" dirty="0" smtClean="0"/>
              <a:t>без песен не пришлось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Нам </a:t>
            </a:r>
            <a:r>
              <a:rPr lang="ru-RU" sz="2800" dirty="0" smtClean="0"/>
              <a:t>встречать весну.</a:t>
            </a:r>
            <a:endParaRPr lang="ru-RU" sz="2800" dirty="0"/>
          </a:p>
        </p:txBody>
      </p:sp>
      <p:pic>
        <p:nvPicPr>
          <p:cNvPr id="3" name="Рисунок 2" descr="0_288d8_dbe802c7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214554"/>
            <a:ext cx="5857884" cy="4393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47064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Маленький мальчишка</a:t>
            </a:r>
            <a:br>
              <a:rPr lang="ru-RU" sz="2800" dirty="0" smtClean="0"/>
            </a:br>
            <a:r>
              <a:rPr lang="ru-RU" sz="2800" dirty="0" smtClean="0"/>
              <a:t>В сером армячишке</a:t>
            </a:r>
            <a:br>
              <a:rPr lang="ru-RU" sz="2800" dirty="0" smtClean="0"/>
            </a:br>
            <a:r>
              <a:rPr lang="ru-RU" sz="2800" dirty="0" smtClean="0"/>
              <a:t>По дворам ныряет,</a:t>
            </a:r>
            <a:br>
              <a:rPr lang="ru-RU" sz="2800" dirty="0" smtClean="0"/>
            </a:br>
            <a:r>
              <a:rPr lang="ru-RU" sz="2800" dirty="0" smtClean="0"/>
              <a:t>Крошки подбирает.</a:t>
            </a:r>
            <a:endParaRPr lang="ru-RU" sz="2800" dirty="0"/>
          </a:p>
        </p:txBody>
      </p:sp>
      <p:pic>
        <p:nvPicPr>
          <p:cNvPr id="3" name="Рисунок 2" descr="воро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2500306"/>
            <a:ext cx="5381620" cy="4027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747064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Красногрудый, чернокрылый.</a:t>
            </a:r>
            <a:br>
              <a:rPr lang="ru-RU" sz="2800" dirty="0" smtClean="0"/>
            </a:br>
            <a:r>
              <a:rPr lang="ru-RU" sz="2800" dirty="0" smtClean="0"/>
              <a:t>Любит зернышки клевать.</a:t>
            </a:r>
            <a:br>
              <a:rPr lang="ru-RU" sz="2800" dirty="0" smtClean="0"/>
            </a:br>
            <a:r>
              <a:rPr lang="ru-RU" sz="2800" dirty="0" smtClean="0"/>
              <a:t>С первым снегом на рябине</a:t>
            </a:r>
            <a:br>
              <a:rPr lang="ru-RU" sz="2800" dirty="0" smtClean="0"/>
            </a:br>
            <a:r>
              <a:rPr lang="ru-RU" sz="2800" dirty="0" smtClean="0"/>
              <a:t>Появляется опять.</a:t>
            </a:r>
            <a:endParaRPr lang="ru-RU" sz="2800" dirty="0"/>
          </a:p>
        </p:txBody>
      </p:sp>
      <p:pic>
        <p:nvPicPr>
          <p:cNvPr id="3" name="Рисунок 2" descr="снегир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1928802"/>
            <a:ext cx="4714908" cy="4714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Непоседа </a:t>
            </a:r>
            <a:r>
              <a:rPr lang="ru-RU" sz="2800" dirty="0" smtClean="0"/>
              <a:t>пестрая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Птица </a:t>
            </a:r>
            <a:r>
              <a:rPr lang="ru-RU" sz="2800" dirty="0" smtClean="0"/>
              <a:t>длиннохвостая,</a:t>
            </a:r>
            <a:br>
              <a:rPr lang="ru-RU" sz="2800" dirty="0" smtClean="0"/>
            </a:br>
            <a:r>
              <a:rPr lang="ru-RU" sz="2800" dirty="0" smtClean="0"/>
              <a:t>Птица </a:t>
            </a:r>
            <a:r>
              <a:rPr lang="ru-RU" sz="2800" dirty="0" smtClean="0"/>
              <a:t>говорливая,</a:t>
            </a:r>
            <a:br>
              <a:rPr lang="ru-RU" sz="2800" dirty="0" smtClean="0"/>
            </a:br>
            <a:r>
              <a:rPr lang="ru-RU" sz="2800" dirty="0" smtClean="0"/>
              <a:t>Самая </a:t>
            </a:r>
            <a:r>
              <a:rPr lang="ru-RU" sz="2800" dirty="0" smtClean="0"/>
              <a:t>болтливая.</a:t>
            </a:r>
            <a:br>
              <a:rPr lang="ru-RU" sz="2800" dirty="0" smtClean="0"/>
            </a:br>
            <a:r>
              <a:rPr lang="ru-RU" sz="2800" dirty="0" smtClean="0"/>
              <a:t>Вещунья </a:t>
            </a:r>
            <a:r>
              <a:rPr lang="ru-RU" sz="2800" dirty="0" smtClean="0"/>
              <a:t>белобока, зовут </a:t>
            </a:r>
            <a:r>
              <a:rPr lang="ru-RU" sz="2800" dirty="0" smtClean="0"/>
              <a:t>ее ..</a:t>
            </a:r>
            <a:endParaRPr lang="ru-RU" sz="2800" dirty="0"/>
          </a:p>
        </p:txBody>
      </p:sp>
      <p:pic>
        <p:nvPicPr>
          <p:cNvPr id="3" name="Рисунок 2" descr="40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928670"/>
            <a:ext cx="3571900" cy="5292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47064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Я по дереву стучу,</a:t>
            </a:r>
            <a:br>
              <a:rPr lang="ru-RU" sz="2800" dirty="0" smtClean="0"/>
            </a:br>
            <a:r>
              <a:rPr lang="ru-RU" sz="2800" dirty="0" smtClean="0"/>
              <a:t>Червяка достать хочу.</a:t>
            </a:r>
            <a:br>
              <a:rPr lang="ru-RU" sz="2800" dirty="0" smtClean="0"/>
            </a:br>
            <a:r>
              <a:rPr lang="ru-RU" sz="2800" dirty="0" smtClean="0"/>
              <a:t>Хоть и скрылся под корой,</a:t>
            </a:r>
            <a:br>
              <a:rPr lang="ru-RU" sz="2800" dirty="0" smtClean="0"/>
            </a:br>
            <a:r>
              <a:rPr lang="ru-RU" sz="2800" dirty="0" smtClean="0"/>
              <a:t>Все равно ты будешь мой.</a:t>
            </a:r>
            <a:endParaRPr lang="ru-RU" sz="2800" dirty="0"/>
          </a:p>
        </p:txBody>
      </p:sp>
      <p:pic>
        <p:nvPicPr>
          <p:cNvPr id="3" name="Рисунок 2" descr="дя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857232"/>
            <a:ext cx="3643338" cy="5187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47064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Окраской - сероватая,</a:t>
            </a:r>
            <a:br>
              <a:rPr lang="ru-RU" sz="2800" dirty="0" smtClean="0"/>
            </a:br>
            <a:r>
              <a:rPr lang="ru-RU" sz="2800" dirty="0" smtClean="0"/>
              <a:t>Повадкой - вороватая,</a:t>
            </a:r>
            <a:br>
              <a:rPr lang="ru-RU" sz="2800" dirty="0" smtClean="0"/>
            </a:br>
            <a:r>
              <a:rPr lang="ru-RU" sz="2800" dirty="0" smtClean="0"/>
              <a:t>Крикунья хрипловатая -</a:t>
            </a:r>
            <a:br>
              <a:rPr lang="ru-RU" sz="2800" dirty="0" smtClean="0"/>
            </a:br>
            <a:r>
              <a:rPr lang="ru-RU" sz="2800" dirty="0" smtClean="0"/>
              <a:t>Известная персона.</a:t>
            </a:r>
            <a:br>
              <a:rPr lang="ru-RU" sz="2800" dirty="0" smtClean="0"/>
            </a:br>
            <a:r>
              <a:rPr lang="ru-RU" sz="2800" dirty="0" smtClean="0"/>
              <a:t>Кто она?..</a:t>
            </a:r>
            <a:endParaRPr lang="ru-RU" sz="2800" dirty="0"/>
          </a:p>
        </p:txBody>
      </p:sp>
      <p:pic>
        <p:nvPicPr>
          <p:cNvPr id="4" name="Рисунок 3" descr="вор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285992"/>
            <a:ext cx="5467947" cy="4005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47064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Синяя косынка,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Темненькая </a:t>
            </a:r>
            <a:r>
              <a:rPr lang="ru-RU" sz="2800" dirty="0" smtClean="0"/>
              <a:t>спинка. </a:t>
            </a:r>
            <a:br>
              <a:rPr lang="ru-RU" sz="2800" dirty="0" smtClean="0"/>
            </a:br>
            <a:r>
              <a:rPr lang="ru-RU" sz="2800" dirty="0" smtClean="0"/>
              <a:t>Маленькая </a:t>
            </a:r>
            <a:r>
              <a:rPr lang="ru-RU" sz="2800" dirty="0" smtClean="0"/>
              <a:t>птичка.</a:t>
            </a:r>
            <a:br>
              <a:rPr lang="ru-RU" sz="2800" dirty="0" smtClean="0"/>
            </a:br>
            <a:r>
              <a:rPr lang="ru-RU" sz="2800" dirty="0" smtClean="0"/>
              <a:t>Звать </a:t>
            </a:r>
            <a:r>
              <a:rPr lang="ru-RU" sz="2800" dirty="0" smtClean="0"/>
              <a:t>ее ...</a:t>
            </a:r>
            <a:endParaRPr lang="ru-RU" sz="2800" dirty="0"/>
          </a:p>
        </p:txBody>
      </p:sp>
      <p:pic>
        <p:nvPicPr>
          <p:cNvPr id="3" name="Рисунок 2" descr="005067zg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214554"/>
            <a:ext cx="5715008" cy="4286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47064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Под окном растёт рябина -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 smtClean="0"/>
              <a:t>красных ягодах вершина.</a:t>
            </a:r>
            <a:br>
              <a:rPr lang="ru-RU" sz="2800" dirty="0" smtClean="0"/>
            </a:br>
            <a:r>
              <a:rPr lang="ru-RU" sz="2800" dirty="0" smtClean="0"/>
              <a:t>Налетели,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Засвистели,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Угощенье </a:t>
            </a:r>
            <a:r>
              <a:rPr lang="ru-RU" sz="2800" dirty="0" smtClean="0"/>
              <a:t>мигом съели.</a:t>
            </a:r>
            <a:endParaRPr lang="ru-RU" sz="2800" dirty="0"/>
          </a:p>
        </p:txBody>
      </p:sp>
      <p:pic>
        <p:nvPicPr>
          <p:cNvPr id="3" name="Рисунок 2" descr="0_20f43_9f096842_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285992"/>
            <a:ext cx="4246570" cy="4153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Птицам трудно приходиться зимой. Нередко они голодают. Во время метелей и сильных морозов много птиц погибает от голода. Особенно часто это происходит в конце зимы, когда весь корм повсюду съеден.</a:t>
            </a:r>
            <a:endParaRPr lang="ru-RU" sz="2800" dirty="0"/>
          </a:p>
        </p:txBody>
      </p:sp>
      <p:pic>
        <p:nvPicPr>
          <p:cNvPr id="3" name="Рисунок 2" descr="280ed0c472565aa99cd92268ce614097bafa287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643182"/>
            <a:ext cx="5135570" cy="3851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104</TotalTime>
  <Words>123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Зимующие птицы нашего края</vt:lpstr>
      <vt:lpstr>Маленький мальчишка В сером армячишке По дворам ныряет, Крошки подбирает.</vt:lpstr>
      <vt:lpstr>Красногрудый, чернокрылый. Любит зернышки клевать. С первым снегом на рябине Появляется опять.</vt:lpstr>
      <vt:lpstr>Непоседа пестрая, Птица длиннохвостая, Птица говорливая, Самая болтливая. Вещунья белобока, зовут ее ..</vt:lpstr>
      <vt:lpstr>Я по дереву стучу, Червяка достать хочу. Хоть и скрылся под корой, Все равно ты будешь мой.</vt:lpstr>
      <vt:lpstr>Окраской - сероватая, Повадкой - вороватая, Крикунья хрипловатая - Известная персона. Кто она?..</vt:lpstr>
      <vt:lpstr>Синяя косынка,  Темненькая спинка.  Маленькая птичка. Звать ее ...</vt:lpstr>
      <vt:lpstr>Под окном растёт рябина - В красных ягодах вершина. Налетели, Засвистели, Угощенье мигом съели.</vt:lpstr>
      <vt:lpstr>Птицам трудно приходиться зимой. Нередко они голодают. Во время метелей и сильных морозов много птиц погибает от голода. Особенно часто это происходит в конце зимы, когда весь корм повсюду съеден.</vt:lpstr>
      <vt:lpstr>Покормите птиц зимой. Пусть со всех концов  К вам слетятся, как домой,  Стайки на крыльцо.</vt:lpstr>
      <vt:lpstr>Сколько гибнет их — не счесть,  Видеть тяжело.  А ведь в нашем сердце есть  И для птиц тепло.   Разве можно забывать:  Улететь могли,  А остались зимовать  Заодно с людьми.  </vt:lpstr>
      <vt:lpstr>Приучите птиц в мороз  К своему окну,  Чтоб без песен не пришлось  Нам встречать весну.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</dc:title>
  <dc:creator>Сосовик</dc:creator>
  <cp:lastModifiedBy>Сосовик</cp:lastModifiedBy>
  <cp:revision>11</cp:revision>
  <dcterms:created xsi:type="dcterms:W3CDTF">2011-10-16T12:05:24Z</dcterms:created>
  <dcterms:modified xsi:type="dcterms:W3CDTF">2011-10-16T13:49:54Z</dcterms:modified>
</cp:coreProperties>
</file>