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8" r:id="rId2"/>
    <p:sldId id="27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BE0C-68B3-4959-9E68-EF481215208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B6BA3-8F33-4AB1-B556-5B093F38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4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35CD-860E-4513-87EB-15B8C9B693F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D717-A84C-4F35-A110-32F507FC7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36683"/>
            <a:ext cx="3477121" cy="272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17"/>
          <a:stretch>
            <a:fillRect/>
          </a:stretch>
        </p:blipFill>
        <p:spPr>
          <a:xfrm>
            <a:off x="1187624" y="1376929"/>
            <a:ext cx="2971202" cy="2484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3469823" cy="26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470737"/>
            <a:ext cx="4968552" cy="903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D1E5F9">
                    <a:lumMod val="10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Наши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D1E5F9">
                    <a:lumMod val="10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D1E5F9">
                    <a:lumMod val="2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проекты 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D1E5F9">
                  <a:lumMod val="25000"/>
                </a:srgb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-1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4"/>
            <a:ext cx="9143999" cy="68984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32" y="1484784"/>
            <a:ext cx="6882981" cy="951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41696"/>
            <a:ext cx="8078788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           Спасибо за внимание!!!!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9A5315">
                  <a:lumMod val="50000"/>
                </a:srgbClr>
              </a:solidFill>
              <a:effectLst/>
              <a:uLnTx/>
              <a:uFillTx/>
              <a:latin typeface="Segoe Prin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7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idea</cp:lastModifiedBy>
  <cp:revision>132</cp:revision>
  <dcterms:created xsi:type="dcterms:W3CDTF">2012-10-07T08:38:12Z</dcterms:created>
  <dcterms:modified xsi:type="dcterms:W3CDTF">2015-01-26T15:34:45Z</dcterms:modified>
</cp:coreProperties>
</file>