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9" r:id="rId3"/>
    <p:sldId id="270" r:id="rId4"/>
    <p:sldId id="271" r:id="rId5"/>
    <p:sldId id="272" r:id="rId6"/>
    <p:sldId id="273" r:id="rId7"/>
    <p:sldId id="274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BE0C-68B3-4959-9E68-EF481215208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B6BA3-8F33-4AB1-B556-5B093F38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4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77052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642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52207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79857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02493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7975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79691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0021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18005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22057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4566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35CD-860E-4513-87EB-15B8C9B693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D717-A84C-4F35-A110-32F507FC7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9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-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293"/>
            <a:ext cx="9143999" cy="689841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59632" y="1700808"/>
            <a:ext cx="6858002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1471F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Экологическая сказка</a:t>
            </a:r>
            <a:endParaRPr kumimoji="0" lang="ru-RU" sz="5400" b="1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1471F">
                  <a:lumMod val="75000"/>
                </a:srgb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27984" y="5013176"/>
            <a:ext cx="4464496" cy="1172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Выполнила воспитатель 1-ой категории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Ручина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МАДОУ №7 «Сказка»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г.о.Троицк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07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3"/>
          <p:cNvSpPr txBox="1">
            <a:spLocks/>
          </p:cNvSpPr>
          <p:nvPr/>
        </p:nvSpPr>
        <p:spPr>
          <a:xfrm>
            <a:off x="683568" y="523885"/>
            <a:ext cx="7848872" cy="5728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A531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1471F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Экологическая сказка о бедах лесных жителей.</a:t>
            </a:r>
            <a:endParaRPr kumimoji="0" lang="en-US" sz="2000" b="1" i="0" u="none" strike="noStrike" kern="1200" cap="none" spc="0" normalizeH="0" baseline="0" noProof="0" dirty="0" smtClean="0">
              <a:ln>
                <a:solidFill>
                  <a:srgbClr val="C00000"/>
                </a:solidFill>
              </a:ln>
              <a:solidFill>
                <a:srgbClr val="F1471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A531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solidFill>
                  <a:srgbClr val="C00000"/>
                </a:solidFill>
              </a:ln>
              <a:solidFill>
                <a:srgbClr val="F1471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531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в зимнем лесу на заснеженной полянке собрались лесные жители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стали жаловаться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531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защебетали птицы.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531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Сороки затрещала: «В меня кто-то стрелял из рогатки. Крыло болит, слава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Богу,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хоть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как-то летать могу, а вот дятлу не повезло. А за что?! Ведь дятлы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пользы принося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лесу. Они и деревья лечат, и дупла для многих зверей и птиц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делают».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531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Дятел перестал стучать и заохал: «Ох! Жить нам стало совсем невозможно рядом с людьми».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531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они стали просить о помощи медведя, чтобы он защитил их.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531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Но медведь тоже стал жаловаться: «Ведь люди и мене помешали. Я крепко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спал в своей берлоге и ждал весны. Но люди своим шумом, выстрелами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разбудили меня.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531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Вышел я из берлоги, наступил на что-то ужасное, оно вонзилось мне в лапу!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685289" y="815545"/>
            <a:ext cx="7485461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Сколько крови потерял! Шага ступить не мог. Спасибо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сороке, она мне вытащила острый осколок от бутылки. Лапа до сих пор болит,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 хожу».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тут запричитала лисица: «Вышла я на полянку, где люди отдыхали: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кругом консервные банки валяются, а из одной так вкусно рыбой пахнет.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Захотелось полакомиться. Сунула нос в банку: там и есть-то оказалось почти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нечего, но нос сильно повредила, кровь шла. а сейчас нарывает, болит». Тут не выдержал и зайчишка и тоже начал свой рассказ: «Я - заяц! Расскажу,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живется мне в лесу. К зиме я побелел, шубку новую надел. Очень трудно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зимой бывает. А питаюсь я корой, ягодой замерзшей. Что под снегом заяц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найдет - все ему впрок пойдет. А я животом маюсь. Кто-то удобрения для полей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рассыпал, а я их за соль принял, полизал и чуть не умер, а живот до сих пор болит».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837784" y="626077"/>
            <a:ext cx="7262608" cy="5577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зайцем зафыркал еж: «Зимой я крепко сплю, зарывшись в теплую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норку. Готовил с осени запас: грибы и ягоды припас! Грудился, не ленился! Ой,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 мне плохо. Какой-то охотничий пес раскопал мою норку, свернулся я в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клубок, чтоб защититься, он как толкнул меня лапой, что я покатился с горки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вниз и попал прямо на горячие угли, которые какой-то бездельник оставил в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кострище. Едва выбрался, но иголочки и ножки сильно обжег. Как больно, что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плакать хочется».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Рассказала о своих бедах и белка. «Стало невыносимо. Раньше грибники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грибы под ногами искали, а теперь есть такие, кто на мои запасы зарится!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«Кто же может нам помочь?», - думали птицы и звери. И наконец, решили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 по сказочному телефону Доктору Айболиту.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Оказал Айболит им помощь, полечил их. да призадумался: «Да! Плохи дела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зверей и птиц. Я уже не успеваю их лечить, столько среди них пострадавших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стало! Разве можно допустить, чтобы животным было так опасно жить?!».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132856"/>
            <a:ext cx="3528392" cy="2481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Объект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573016"/>
            <a:ext cx="3672408" cy="2628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65214" y="660400"/>
            <a:ext cx="6819154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1E5F9">
                    <a:lumMod val="10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Ребята! Берегите природу, не обижайте    животных и птиц, всегда соблюдайте  правила поведения в природе и подсказывайте другим. 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D1E5F9">
                  <a:lumMod val="10000"/>
                </a:srgb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776256"/>
            <a:ext cx="2876102" cy="2100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55" r="4828"/>
          <a:stretch>
            <a:fillRect/>
          </a:stretch>
        </p:blipFill>
        <p:spPr>
          <a:xfrm>
            <a:off x="4644008" y="836712"/>
            <a:ext cx="3611165" cy="2247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707384"/>
            <a:ext cx="3280738" cy="2324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84" t="13176"/>
          <a:stretch>
            <a:fillRect/>
          </a:stretch>
        </p:blipFill>
        <p:spPr>
          <a:xfrm>
            <a:off x="899592" y="3547275"/>
            <a:ext cx="3361652" cy="2417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80293"/>
            <a:ext cx="33718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2004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38931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082" y="3284984"/>
            <a:ext cx="366395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29138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568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idea</cp:lastModifiedBy>
  <cp:revision>131</cp:revision>
  <dcterms:created xsi:type="dcterms:W3CDTF">2012-10-07T08:38:12Z</dcterms:created>
  <dcterms:modified xsi:type="dcterms:W3CDTF">2015-01-26T15:36:22Z</dcterms:modified>
</cp:coreProperties>
</file>