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7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81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86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7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09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89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79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22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41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23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564F-D853-4BCD-A612-D8D757267E9A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1B76-6990-4E08-8C03-83CDC1F35C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90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b="1" dirty="0" smtClean="0"/>
              <a:t>Вода на Земле</a:t>
            </a:r>
            <a:r>
              <a:rPr lang="ru-RU" sz="6000" b="1" dirty="0" smtClean="0"/>
              <a:t>.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4800" smtClean="0">
                <a:solidFill>
                  <a:schemeClr val="tx1"/>
                </a:solidFill>
              </a:rPr>
              <a:t>Подготовила  воспитатель</a:t>
            </a:r>
          </a:p>
          <a:p>
            <a:pPr algn="r"/>
            <a:r>
              <a:rPr lang="ru-RU" sz="4800" smtClean="0">
                <a:solidFill>
                  <a:schemeClr val="tx1"/>
                </a:solidFill>
              </a:rPr>
              <a:t>Соколова </a:t>
            </a:r>
            <a:r>
              <a:rPr lang="ru-RU" sz="4800" dirty="0" smtClean="0">
                <a:solidFill>
                  <a:schemeClr val="tx1"/>
                </a:solidFill>
              </a:rPr>
              <a:t>Н.С.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37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altLang="ru-RU" sz="7200" b="1" i="0" u="none" strike="noStrike" kern="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</a:rPr>
              <a:t>Гидросфера.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Вода на Земле находится в трёх состояниях: жидком, твёрдом (лёд, снег) и газообразном (водянистый пар).</a:t>
            </a:r>
          </a:p>
          <a:p>
            <a:r>
              <a:rPr lang="ru-RU" dirty="0" smtClean="0"/>
              <a:t>  На земной поверхности больше всего жидкой воды, значительно меньше – льда, снега и водяного пара. На нашей планете нет такого места, где совсем не было бы воды. Даже в самой жаркой пустыне воздух содержит некоторое количество водяного пара.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37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Гидросфера.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¾ всей поверхности нашей планеты покрыто водой. Моря и океаны, реки и озера, родники и колодцы, болота и ледники, тучи и пар – все это составные части водной оболочки Земли, которая называется </a:t>
            </a:r>
            <a:r>
              <a:rPr lang="ru-RU" b="1" dirty="0" smtClean="0">
                <a:solidFill>
                  <a:srgbClr val="002060"/>
                </a:solidFill>
              </a:rPr>
              <a:t>гидросферой.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744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802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Три основных составляющих гидросферы</a:t>
            </a:r>
            <a:endParaRPr lang="ru-RU" sz="36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620296" y="1700808"/>
            <a:ext cx="108012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499992" y="1700808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588224" y="1700808"/>
            <a:ext cx="72008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467544" y="3501008"/>
            <a:ext cx="201622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Мировой океан</a:t>
            </a:r>
          </a:p>
          <a:p>
            <a:pPr algn="ctr"/>
            <a:r>
              <a:rPr lang="ru-RU" dirty="0" smtClean="0"/>
              <a:t>Свыше 96%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19872" y="3526904"/>
            <a:ext cx="2304256" cy="1414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Воды суши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00192" y="3501008"/>
            <a:ext cx="230425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Вода в атмосфере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98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79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396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580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Вывод:</a:t>
            </a:r>
            <a:endParaRPr lang="ru-RU" sz="7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Жизнь человека, животных и растений невозможна без </a:t>
            </a:r>
            <a:r>
              <a:rPr lang="ru-RU" sz="5400" smtClean="0"/>
              <a:t>воды!</a:t>
            </a:r>
            <a:endParaRPr lang="ru-RU" sz="5400" dirty="0" smtClean="0"/>
          </a:p>
          <a:p>
            <a:r>
              <a:rPr kumimoji="0" lang="ru-RU" altLang="ru-RU" sz="72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j-ea"/>
                <a:cs typeface="+mj-cs"/>
              </a:rPr>
              <a:t>Берегите воду!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11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149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Вода на Земле.</vt:lpstr>
      <vt:lpstr>Гидросфера.</vt:lpstr>
      <vt:lpstr>Гидросфера.</vt:lpstr>
      <vt:lpstr>Презентация PowerPoint</vt:lpstr>
      <vt:lpstr>Три основных составляющих гидросферы</vt:lpstr>
      <vt:lpstr>Презентация PowerPoint</vt:lpstr>
      <vt:lpstr>Презентация PowerPoint</vt:lpstr>
      <vt:lpstr>Презентация PowerPoint</vt:lpstr>
      <vt:lpstr>Вывод: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 на Земле.</dc:title>
  <dc:creator>Наталья</dc:creator>
  <cp:lastModifiedBy>Наталья</cp:lastModifiedBy>
  <cp:revision>7</cp:revision>
  <dcterms:created xsi:type="dcterms:W3CDTF">2015-01-13T18:43:38Z</dcterms:created>
  <dcterms:modified xsi:type="dcterms:W3CDTF">2015-01-27T11:52:58Z</dcterms:modified>
</cp:coreProperties>
</file>