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2679-20BD-4F14-A438-E301F28A9046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154B-D0EF-43B8-8A81-91A97D75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Насекомые рядом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y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953672" cy="596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41518" cy="6193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ochki_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7" y="693637"/>
            <a:ext cx="7707086" cy="547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h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033462"/>
            <a:ext cx="609600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bochki_07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854450" cy="2735263"/>
          </a:xfrm>
        </p:spPr>
      </p:pic>
      <p:pic>
        <p:nvPicPr>
          <p:cNvPr id="5" name="Рисунок 4" descr="0012-011-Strek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53882" cy="2817042"/>
          </a:xfrm>
          <a:prstGeom prst="rect">
            <a:avLst/>
          </a:prstGeom>
        </p:spPr>
      </p:pic>
      <p:pic>
        <p:nvPicPr>
          <p:cNvPr id="6" name="Рисунок 5" descr="bozhya+korovka+85068784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645024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bochki_07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854450" cy="2735263"/>
          </a:xfrm>
        </p:spPr>
      </p:pic>
      <p:pic>
        <p:nvPicPr>
          <p:cNvPr id="6" name="Рисунок 5" descr="bozhya+korovka+85068784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645024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chel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3527425" cy="2773363"/>
          </a:xfrm>
        </p:spPr>
      </p:pic>
      <p:pic>
        <p:nvPicPr>
          <p:cNvPr id="5" name="Рисунок 4" descr="s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10955" cy="2906949"/>
          </a:xfrm>
          <a:prstGeom prst="rect">
            <a:avLst/>
          </a:prstGeom>
        </p:spPr>
      </p:pic>
      <p:pic>
        <p:nvPicPr>
          <p:cNvPr id="7" name="Рисунок 6" descr="why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3910955" cy="2906949"/>
          </a:xfrm>
          <a:prstGeom prst="rect">
            <a:avLst/>
          </a:prstGeom>
        </p:spPr>
      </p:pic>
      <p:pic>
        <p:nvPicPr>
          <p:cNvPr id="7" name="Рисунок 6" descr="why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pillia-japo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923928" cy="2609565"/>
          </a:xfrm>
          <a:prstGeom prst="rect">
            <a:avLst/>
          </a:prstGeom>
        </p:spPr>
      </p:pic>
      <p:pic>
        <p:nvPicPr>
          <p:cNvPr id="6" name="Рисунок 5" descr="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4032448" cy="2701740"/>
          </a:xfrm>
          <a:prstGeom prst="rect">
            <a:avLst/>
          </a:prstGeom>
        </p:spPr>
      </p:pic>
      <p:pic>
        <p:nvPicPr>
          <p:cNvPr id="7" name="Рисунок 6" descr="tarak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501008"/>
            <a:ext cx="4136008" cy="258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429000"/>
            <a:ext cx="4032448" cy="2701740"/>
          </a:xfrm>
          <a:prstGeom prst="rect">
            <a:avLst/>
          </a:prstGeom>
        </p:spPr>
      </p:pic>
      <p:pic>
        <p:nvPicPr>
          <p:cNvPr id="7" name="Рисунок 6" descr="taraka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20688"/>
            <a:ext cx="4136008" cy="258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ru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196752"/>
            <a:ext cx="28321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514850" cy="3024188"/>
          </a:xfrm>
        </p:spPr>
      </p:pic>
      <p:pic>
        <p:nvPicPr>
          <p:cNvPr id="5" name="Рисунок 4" descr="гусе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645024"/>
            <a:ext cx="4283968" cy="3212976"/>
          </a:xfrm>
          <a:prstGeom prst="rect">
            <a:avLst/>
          </a:prstGeom>
        </p:spPr>
      </p:pic>
      <p:pic>
        <p:nvPicPr>
          <p:cNvPr id="7" name="Рисунок 6" descr="2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32656"/>
            <a:ext cx="38862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усе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4283968" cy="3212976"/>
          </a:xfrm>
          <a:prstGeom prst="rect">
            <a:avLst/>
          </a:prstGeom>
        </p:spPr>
      </p:pic>
      <p:pic>
        <p:nvPicPr>
          <p:cNvPr id="7" name="Рисунок 6" descr="2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38862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klyucheniya-neznayki-i-ego-druz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151065" cy="5151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bochki_07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854450" cy="2735263"/>
          </a:xfrm>
        </p:spPr>
      </p:pic>
      <p:pic>
        <p:nvPicPr>
          <p:cNvPr id="5" name="Рисунок 4" descr="0012-011-Strek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53882" cy="2817042"/>
          </a:xfrm>
          <a:prstGeom prst="rect">
            <a:avLst/>
          </a:prstGeom>
        </p:spPr>
      </p:pic>
      <p:pic>
        <p:nvPicPr>
          <p:cNvPr id="6" name="Рисунок 5" descr="bozhya+korovka+85068784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3779912" cy="2834934"/>
          </a:xfrm>
          <a:prstGeom prst="rect">
            <a:avLst/>
          </a:prstGeom>
        </p:spPr>
      </p:pic>
      <p:pic>
        <p:nvPicPr>
          <p:cNvPr id="7" name="Рисунок 6" descr="1b9fe41ebec13928677d1dedd37527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7032"/>
            <a:ext cx="372616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chel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3527425" cy="2773363"/>
          </a:xfrm>
        </p:spPr>
      </p:pic>
      <p:pic>
        <p:nvPicPr>
          <p:cNvPr id="5" name="Рисунок 4" descr="s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10955" cy="2906949"/>
          </a:xfrm>
          <a:prstGeom prst="rect">
            <a:avLst/>
          </a:prstGeom>
        </p:spPr>
      </p:pic>
      <p:pic>
        <p:nvPicPr>
          <p:cNvPr id="6" name="Рисунок 5" descr="Tree_Sparrow_August_2007_Osaka_Jap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17032"/>
            <a:ext cx="3801616" cy="2544311"/>
          </a:xfrm>
          <a:prstGeom prst="rect">
            <a:avLst/>
          </a:prstGeom>
        </p:spPr>
      </p:pic>
      <p:pic>
        <p:nvPicPr>
          <p:cNvPr id="7" name="Рисунок 6" descr="why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284984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ippopotamu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356992"/>
            <a:ext cx="3605386" cy="3223215"/>
          </a:xfrm>
        </p:spPr>
      </p:pic>
      <p:pic>
        <p:nvPicPr>
          <p:cNvPr id="5" name="Рисунок 4" descr="Popillia-japo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923928" cy="2609565"/>
          </a:xfrm>
          <a:prstGeom prst="rect">
            <a:avLst/>
          </a:prstGeom>
        </p:spPr>
      </p:pic>
      <p:pic>
        <p:nvPicPr>
          <p:cNvPr id="6" name="Рисунок 5" descr="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4664"/>
            <a:ext cx="4032448" cy="2701740"/>
          </a:xfrm>
          <a:prstGeom prst="rect">
            <a:avLst/>
          </a:prstGeom>
        </p:spPr>
      </p:pic>
      <p:pic>
        <p:nvPicPr>
          <p:cNvPr id="7" name="Рисунок 6" descr="taraka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" y="3383994"/>
            <a:ext cx="4136008" cy="258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514850" cy="3024188"/>
          </a:xfrm>
        </p:spPr>
      </p:pic>
      <p:pic>
        <p:nvPicPr>
          <p:cNvPr id="5" name="Рисунок 4" descr="гусе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283968" cy="3212976"/>
          </a:xfrm>
          <a:prstGeom prst="rect">
            <a:avLst/>
          </a:prstGeom>
        </p:spPr>
      </p:pic>
      <p:pic>
        <p:nvPicPr>
          <p:cNvPr id="6" name="Рисунок 5" descr="поезд аттракцион кит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3940351" cy="2695200"/>
          </a:xfrm>
          <a:prstGeom prst="rect">
            <a:avLst/>
          </a:prstGeom>
        </p:spPr>
      </p:pic>
      <p:pic>
        <p:nvPicPr>
          <p:cNvPr id="7" name="Рисунок 6" descr="2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2656"/>
            <a:ext cx="38862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bochka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5965825" cy="576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zhya+korovka+850687841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16863" cy="593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lolontha_melolontha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752475"/>
            <a:ext cx="5715000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Насекомые рядом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 рядом</dc:title>
  <dc:creator>Windows User</dc:creator>
  <cp:lastModifiedBy>Windows User</cp:lastModifiedBy>
  <cp:revision>20</cp:revision>
  <dcterms:created xsi:type="dcterms:W3CDTF">2014-05-25T14:45:57Z</dcterms:created>
  <dcterms:modified xsi:type="dcterms:W3CDTF">2014-05-25T21:01:32Z</dcterms:modified>
</cp:coreProperties>
</file>