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1BB5-BF9C-4ED8-81BC-C71C83CD5E6D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81FA-C8EE-45D8-A277-1933EB34E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2672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2013-03-01T16:29:11Z</dcterms:created>
  <dcterms:modified xsi:type="dcterms:W3CDTF">2013-03-01T16:56:20Z</dcterms:modified>
</cp:coreProperties>
</file>