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5" r:id="rId2"/>
    <p:sldId id="256" r:id="rId3"/>
    <p:sldId id="258" r:id="rId4"/>
    <p:sldId id="259" r:id="rId5"/>
    <p:sldId id="262" r:id="rId6"/>
    <p:sldId id="264" r:id="rId7"/>
    <p:sldId id="263" r:id="rId8"/>
    <p:sldId id="261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35" autoAdjust="0"/>
  </p:normalViewPr>
  <p:slideViewPr>
    <p:cSldViewPr>
      <p:cViewPr varScale="1">
        <p:scale>
          <a:sx n="67" d="100"/>
          <a:sy n="67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sndAc>
      <p:stSnd>
        <p:snd r:embed="rId13" name="chimes.wav"/>
      </p:stSnd>
    </p:sndAc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428736"/>
            <a:ext cx="8229600" cy="1785950"/>
          </a:xfrm>
        </p:spPr>
        <p:txBody>
          <a:bodyPr>
            <a:normAutofit/>
          </a:bodyPr>
          <a:lstStyle/>
          <a:p>
            <a:r>
              <a:rPr lang="ru-RU" dirty="0" smtClean="0"/>
              <a:t>«Найди ошибку в сказочной картинке»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8992" y="3929066"/>
            <a:ext cx="4343408" cy="142876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Игра </a:t>
            </a:r>
            <a:r>
              <a:rPr lang="ru-RU" dirty="0" smtClean="0"/>
              <a:t>для детей младшего дошкольного возраста</a:t>
            </a:r>
            <a:endParaRPr lang="ru-RU" dirty="0"/>
          </a:p>
        </p:txBody>
      </p:sp>
      <p:pic>
        <p:nvPicPr>
          <p:cNvPr id="1028" name="Picture 4" descr="C:\Users\888\Desktop\mDoidZK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46" y="0"/>
            <a:ext cx="2214554" cy="2214554"/>
          </a:xfrm>
          <a:prstGeom prst="rect">
            <a:avLst/>
          </a:prstGeom>
          <a:noFill/>
        </p:spPr>
      </p:pic>
      <p:pic>
        <p:nvPicPr>
          <p:cNvPr id="2050" name="Picture 2" descr="C:\Users\888\Desktop\Ко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929066"/>
            <a:ext cx="3000396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4857750"/>
            <a:ext cx="8458200" cy="1222375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C:\Users\888\Desktop\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57166"/>
            <a:ext cx="7072362" cy="6215106"/>
          </a:xfrm>
          <a:prstGeom prst="rect">
            <a:avLst/>
          </a:prstGeom>
          <a:noFill/>
        </p:spPr>
      </p:pic>
      <p:pic>
        <p:nvPicPr>
          <p:cNvPr id="1028" name="Picture 4" descr="C:\Users\888\Desktop\mDoidZK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9990" y="2214554"/>
            <a:ext cx="1892142" cy="2500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16427228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етсад\Desktop\Сказки\1327144266_lkju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104775"/>
            <a:ext cx="7286676" cy="6648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888\Desktop\N9LCCQe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504439"/>
            <a:ext cx="2143140" cy="20231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82612342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етсад\Desktop\Сказки\73638230_0_5140e_22044cf5_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1" y="95250"/>
            <a:ext cx="8888413" cy="6665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888\Desktop\85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-357214"/>
            <a:ext cx="3500462" cy="3143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18589985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етсад\Desktop\Сказки\Poshli-tri-medvedya-v-les-za-malino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85728"/>
            <a:ext cx="8429684" cy="62151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888\Desktop\4651987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413651"/>
            <a:ext cx="3143272" cy="38127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24005906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Детсад\Desktop\Сказки\978-5-86775-144-9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57166"/>
            <a:ext cx="8516331" cy="59046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888\Desktop\FTtA3Xd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2928934"/>
            <a:ext cx="1785950" cy="1714512"/>
          </a:xfrm>
          <a:prstGeom prst="rect">
            <a:avLst/>
          </a:prstGeom>
          <a:noFill/>
        </p:spPr>
      </p:pic>
      <p:pic>
        <p:nvPicPr>
          <p:cNvPr id="1027" name="Picture 3" descr="C:\Users\888\Desktop\Безымянный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5715016"/>
            <a:ext cx="3071834" cy="4286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40715200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Детсад\Desktop\Сказки\volk-i-semero-kozlyat1-800x5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1037"/>
            <a:ext cx="7620000" cy="5495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888\Desktop\97626476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642918"/>
            <a:ext cx="3351206" cy="5143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75693446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етсад\Desktop\Сказки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214291"/>
            <a:ext cx="7429552" cy="64294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888\Desktop\1379151433_canardpretty-1970e4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4786322"/>
            <a:ext cx="2766739" cy="19288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81797580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888\Desktop\0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14290"/>
            <a:ext cx="6643734" cy="6500858"/>
          </a:xfrm>
          <a:prstGeom prst="rect">
            <a:avLst/>
          </a:prstGeom>
          <a:noFill/>
        </p:spPr>
      </p:pic>
      <p:pic>
        <p:nvPicPr>
          <p:cNvPr id="2055" name="Picture 7" descr="C:\Users\888\Desktop\91810100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3243351"/>
            <a:ext cx="2500330" cy="3614649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</TotalTime>
  <Words>15</Words>
  <Application>Microsoft Office PowerPoint</Application>
  <PresentationFormat>Экран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«Найди ошибку в сказочной картинке»</vt:lpstr>
      <vt:lpstr>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Детсад</dc:creator>
  <cp:lastModifiedBy>888</cp:lastModifiedBy>
  <cp:revision>39</cp:revision>
  <dcterms:created xsi:type="dcterms:W3CDTF">2014-01-16T07:07:53Z</dcterms:created>
  <dcterms:modified xsi:type="dcterms:W3CDTF">2014-03-21T17:04:20Z</dcterms:modified>
</cp:coreProperties>
</file>