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6" r:id="rId2"/>
    <p:sldId id="257" r:id="rId3"/>
    <p:sldId id="262" r:id="rId4"/>
    <p:sldId id="263" r:id="rId5"/>
    <p:sldId id="264" r:id="rId6"/>
    <p:sldId id="265" r:id="rId7"/>
    <p:sldId id="261" r:id="rId8"/>
    <p:sldId id="259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BEAF6-7BDF-41B0-89B3-E1DEA7FA0081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210F-7EC2-49F6-91B5-939DC6E69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210F-7EC2-49F6-91B5-939DC6E69B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67F1CA8-CAFA-442E-8B02-DDD166331588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30B92F-D759-40CD-BFBC-EB89FCEA20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24936" cy="600164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unset" dir="t"/>
            </a:scene3d>
            <a:sp3d extrusionH="57150" contourW="12700">
              <a:bevelT h="6350"/>
              <a:bevelB w="12700"/>
              <a:extrusionClr>
                <a:srgbClr val="0070C0"/>
              </a:extrusionClr>
            </a:sp3d>
          </a:bodyPr>
          <a:lstStyle/>
          <a:p>
            <a:pPr>
              <a:buNone/>
            </a:pPr>
            <a:r>
              <a:rPr lang="ru-RU" dirty="0" smtClean="0"/>
              <a:t>                             </a:t>
            </a:r>
            <a:r>
              <a:rPr lang="ru-RU" sz="4800" dirty="0" smtClean="0">
                <a:solidFill>
                  <a:srgbClr val="FF0000"/>
                </a:solidFill>
              </a:rPr>
              <a:t>3 </a:t>
            </a:r>
            <a:r>
              <a:rPr lang="ru-RU" sz="4800" dirty="0" smtClean="0"/>
              <a:t>                    </a:t>
            </a:r>
          </a:p>
          <a:p>
            <a:pPr>
              <a:buNone/>
            </a:pPr>
            <a:r>
              <a:rPr lang="ru-RU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</a:t>
            </a:r>
            <a:r>
              <a:rPr lang="ru-RU" sz="4800" dirty="0" smtClean="0">
                <a:solidFill>
                  <a:srgbClr val="002060"/>
                </a:solidFill>
              </a:rPr>
              <a:t>8</a:t>
            </a:r>
          </a:p>
          <a:p>
            <a:pPr algn="ctr">
              <a:buNone/>
            </a:pPr>
            <a:r>
              <a:rPr lang="ru-RU" sz="4800" dirty="0" smtClean="0"/>
              <a:t>                                </a:t>
            </a:r>
            <a:r>
              <a:rPr lang="ru-RU" sz="4800" dirty="0" smtClean="0">
                <a:solidFill>
                  <a:srgbClr val="00B050"/>
                </a:solidFill>
              </a:rPr>
              <a:t>10 </a:t>
            </a:r>
            <a:r>
              <a:rPr lang="ru-RU" sz="4800" dirty="0" smtClean="0"/>
              <a:t>                                        </a:t>
            </a:r>
            <a:r>
              <a:rPr lang="ru-RU" sz="4800" dirty="0" smtClean="0">
                <a:solidFill>
                  <a:srgbClr val="7030A0"/>
                </a:solidFill>
              </a:rPr>
              <a:t>6</a:t>
            </a:r>
            <a:r>
              <a:rPr lang="ru-RU" sz="4800" dirty="0" smtClean="0"/>
              <a:t>                                           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 sz="4800" dirty="0" smtClean="0"/>
              <a:t>                                                 </a:t>
            </a:r>
            <a:r>
              <a:rPr lang="ru-RU" sz="4800" dirty="0" smtClean="0">
                <a:solidFill>
                  <a:srgbClr val="FFC000"/>
                </a:solidFill>
              </a:rPr>
              <a:t>7</a:t>
            </a:r>
          </a:p>
          <a:p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                                                   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4 </a:t>
            </a:r>
            <a:r>
              <a:rPr lang="ru-RU" sz="4800" dirty="0" smtClean="0"/>
              <a:t>                                          </a:t>
            </a:r>
          </a:p>
          <a:p>
            <a:pPr>
              <a:buNone/>
            </a:pPr>
            <a:r>
              <a:rPr lang="ru-RU" sz="4800" dirty="0" smtClean="0"/>
              <a:t>              </a:t>
            </a:r>
            <a:r>
              <a:rPr lang="ru-RU" sz="4800" dirty="0" smtClean="0">
                <a:solidFill>
                  <a:srgbClr val="00B0F0"/>
                </a:solidFill>
              </a:rPr>
              <a:t>1</a:t>
            </a:r>
            <a:endParaRPr lang="ru-RU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483768" y="1772816"/>
            <a:ext cx="5040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9600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ru-RU" sz="9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2060848"/>
            <a:ext cx="66602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5</a:t>
            </a:r>
            <a:r>
              <a:rPr lang="ru-RU" sz="9600" dirty="0" smtClean="0">
                <a:solidFill>
                  <a:srgbClr val="FF0000"/>
                </a:solidFill>
                <a:latin typeface="Arial" pitchFamily="34" charset="0"/>
              </a:rPr>
              <a:t>    </a:t>
            </a:r>
            <a:r>
              <a:rPr lang="ru-RU" sz="96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    </a:t>
            </a:r>
            <a:r>
              <a:rPr lang="ru-RU" sz="9600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7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27584" y="1795754"/>
            <a:ext cx="73448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907704" y="1772816"/>
            <a:ext cx="56166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9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3    4    5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Безымянный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8800"/>
            <a:ext cx="4038600" cy="4248472"/>
          </a:xfrm>
        </p:spPr>
      </p:pic>
      <p:pic>
        <p:nvPicPr>
          <p:cNvPr id="7" name="Содержимое 6" descr="Безымянный1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28800"/>
            <a:ext cx="4038600" cy="4248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4824536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4896543" cy="63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109</TotalTime>
  <Words>26</Words>
  <Application>Microsoft Office PowerPoint</Application>
  <PresentationFormat>Экран (4:3)</PresentationFormat>
  <Paragraphs>11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1234</dc:creator>
  <cp:lastModifiedBy>Admin</cp:lastModifiedBy>
  <cp:revision>11</cp:revision>
  <dcterms:created xsi:type="dcterms:W3CDTF">2013-09-17T15:35:53Z</dcterms:created>
  <dcterms:modified xsi:type="dcterms:W3CDTF">2013-09-18T10:38:19Z</dcterms:modified>
</cp:coreProperties>
</file>