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4" r:id="rId6"/>
    <p:sldId id="266" r:id="rId7"/>
    <p:sldId id="268" r:id="rId8"/>
    <p:sldId id="293" r:id="rId9"/>
    <p:sldId id="270" r:id="rId10"/>
    <p:sldId id="272" r:id="rId11"/>
    <p:sldId id="274" r:id="rId12"/>
    <p:sldId id="276" r:id="rId13"/>
    <p:sldId id="287" r:id="rId14"/>
    <p:sldId id="288" r:id="rId15"/>
    <p:sldId id="290" r:id="rId16"/>
    <p:sldId id="278" r:id="rId17"/>
    <p:sldId id="292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614041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 </a:t>
            </a:r>
            <a:r>
              <a:rPr lang="ru-RU" sz="3600" i="1" dirty="0" smtClean="0">
                <a:solidFill>
                  <a:schemeClr val="tx1"/>
                </a:solidFill>
              </a:rPr>
              <a:t>Формирование целостной картины мира</a:t>
            </a:r>
            <a:r>
              <a:rPr lang="ru-RU" sz="3600" b="1" i="1" dirty="0" smtClean="0">
                <a:solidFill>
                  <a:schemeClr val="tx1"/>
                </a:solidFill>
              </a:rPr>
              <a:t>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endParaRPr lang="ru-RU" sz="3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013176"/>
            <a:ext cx="6172200" cy="1371600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</a:rPr>
              <a:t>Тема «Цирковое представление»</a:t>
            </a:r>
            <a:endParaRPr lang="ru-RU" sz="4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28184" y="188640"/>
            <a:ext cx="2448272" cy="648072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Фокусники, иллюзионисты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Кто из шляпы достаёт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Зайца всем на удивление?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Это фокусник даёт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 цирке представление.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95129442_3640123_fokusni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283027" cy="6858000"/>
          </a:xfr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28184" y="188640"/>
            <a:ext cx="2664296" cy="6408712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Акробаты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Он качался,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Кувыркался,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Он крутился,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Он старался!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Он ни разу не сорвался!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Кто ещё не догадался?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Выступает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Самый главный,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Самый славный,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Презабавный...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Выступает для ребят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Знаменитый акробат!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6846508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5832648" cy="6810941"/>
          </a:xfr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88640"/>
            <a:ext cx="2448272" cy="648072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Силачи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Почему такой силач, 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Как малыш, играет в мяч? 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Лишь такому силачу 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Этот мячик по плечу: 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Серебристый, новый, 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Стокилограммовый!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n18189942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221" y="0"/>
            <a:ext cx="5989451" cy="6858000"/>
          </a:xfr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0"/>
            <a:ext cx="2448272" cy="68580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Весёлые клоуны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Клоун Рыжий,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Клоун Белый,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Клоун трус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И клоун смелый,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Клоун Бом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И клоун </a:t>
            </a:r>
            <a:r>
              <a:rPr lang="ru-RU" sz="2000" b="1" dirty="0" err="1" smtClean="0">
                <a:solidFill>
                  <a:srgbClr val="0070C0"/>
                </a:solidFill>
              </a:rPr>
              <a:t>Бим</a:t>
            </a:r>
            <a:r>
              <a:rPr lang="ru-RU" sz="2000" b="1" dirty="0" smtClean="0">
                <a:solidFill>
                  <a:srgbClr val="0070C0"/>
                </a:solidFill>
              </a:rPr>
              <a:t>,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Клоун может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Быть любым.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На проделки их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Глазея,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Мы кричим: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«Вот это да!»…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Только клоуна-злодея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Не бывает никогда!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clownchilipepper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5904655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23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37920"/>
            <a:ext cx="8352928" cy="6382159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503" y="0"/>
            <a:ext cx="8527184" cy="685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47667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Угадайте, какая профессия?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6f974a77c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9459"/>
            <a:ext cx="8496944" cy="6315397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06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Дрессировщик собак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3b9a6357875ce9715526e039fcf042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32038"/>
            <a:ext cx="8496944" cy="6177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5328592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А каких дрессированных животных вы ещё видели в цирке?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Слоны (Дрессировщик слонов)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original704458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780932"/>
            <a:ext cx="8496944" cy="6048672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Знакомить детей  с профессиями взрослых (на примере цирковых артистов).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Воспитывать бережное отношение к дрессированным животным.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Учить правильно вести себя во время представления.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068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Обезьяны</a:t>
            </a:r>
            <a:r>
              <a:rPr lang="ru-RU" b="1" i="1" dirty="0" smtClean="0">
                <a:solidFill>
                  <a:srgbClr val="FF0000"/>
                </a:solidFill>
              </a:rPr>
              <a:t> (Дрессировщик обезьян)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eace46f569e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787" y="692696"/>
            <a:ext cx="8620855" cy="5976664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486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Медведи (Дрессировщик медведей)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m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809" y="620688"/>
            <a:ext cx="8694241" cy="6048672"/>
          </a:xfr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57606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Кошки (Дрессировщик кошек)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_21039_27333894_L_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72920"/>
            <a:ext cx="8496944" cy="6102678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Птицы (Дрессировщик птиц)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1976262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8607404" cy="6165304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 даже дрессировщики змей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9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15407"/>
            <a:ext cx="8568951" cy="6217059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72200" y="188640"/>
            <a:ext cx="2376264" cy="648072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Презентацию подготовила</a:t>
            </a:r>
            <a:br>
              <a:rPr lang="ru-RU" sz="2000" b="1" dirty="0" smtClean="0"/>
            </a:br>
            <a:r>
              <a:rPr lang="ru-RU" sz="2000" b="1" dirty="0" smtClean="0"/>
              <a:t>Валиева Е. А.</a:t>
            </a:r>
            <a:br>
              <a:rPr lang="ru-RU" sz="2000" b="1" dirty="0" smtClean="0"/>
            </a:br>
            <a:r>
              <a:rPr lang="ru-RU" sz="2000" b="1" dirty="0" smtClean="0"/>
              <a:t>Воспитатель ДОУ №34 по Кировскому району,                      г. Санкт-Петербург</a:t>
            </a:r>
            <a:br>
              <a:rPr lang="ru-RU" sz="2000" b="1" dirty="0" smtClean="0"/>
            </a:br>
            <a:r>
              <a:rPr lang="ru-RU" sz="2000" b="1" dirty="0" smtClean="0"/>
              <a:t>Предназначена для детей старшей группы 5-6 лет</a:t>
            </a:r>
            <a:endParaRPr lang="ru-RU" sz="2000" b="1" dirty="0"/>
          </a:p>
        </p:txBody>
      </p:sp>
      <p:pic>
        <p:nvPicPr>
          <p:cNvPr id="5" name="Содержимое 4" descr="745866_html_4a1611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8991"/>
            <a:ext cx="5638800" cy="625906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260648"/>
            <a:ext cx="2448272" cy="6408711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Интересно!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Интересно!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Все хотят сюда попасть!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Шумно, весело и тесно – 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Негде яблоку упасть!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Мне и маме говорят: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70C0"/>
                </a:solidFill>
              </a:rPr>
              <a:t>Проходите в третий ряд!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70C0"/>
                </a:solidFill>
              </a:rPr>
              <a:t>Гражданин, спешите сесть!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70C0"/>
                </a:solidFill>
              </a:rPr>
              <a:t>Ваше кресло – номер шесть!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70C0"/>
                </a:solidFill>
              </a:rPr>
              <a:t>Ваше кресло - номер пять!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0070C0"/>
                </a:solidFill>
              </a:rPr>
              <a:t>Мы спешим места занять.</a:t>
            </a:r>
          </a:p>
          <a:p>
            <a:endParaRPr lang="ru-RU" dirty="0"/>
          </a:p>
        </p:txBody>
      </p:sp>
      <p:pic>
        <p:nvPicPr>
          <p:cNvPr id="7" name="Рисунок 6" descr="img_menu_297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030" r="20030"/>
          <a:stretch>
            <a:fillRect/>
          </a:stretch>
        </p:blipFill>
        <p:spPr/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4868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Кто работает в цирке?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8318188_festival_avtovo_400x3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20689"/>
            <a:ext cx="8531270" cy="597666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a54477de2a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714" b="1271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0"/>
            <a:ext cx="2376264" cy="530120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Жонглёры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Жонглёр Силантьев Молодец: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Бросает в воздух сто колец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И ловит их по одному,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Чтоб мы похлопали ему.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Все аплодируют вокруг: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Вот это значит – ловкость рук!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0"/>
            <a:ext cx="2448272" cy="666936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Воздушные гимнасты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У самого купола близко, 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Как будто под небом, одна 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Жила цирковая артистка, 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Пространство любила она. 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То ловкою белкой казалась,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То – лёгкою птицей, когда 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Она в высоте кувыркалась. 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Любила её высота… </a:t>
            </a:r>
          </a:p>
        </p:txBody>
      </p:sp>
      <p:pic>
        <p:nvPicPr>
          <p:cNvPr id="6" name="Содержимое 5" descr="524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396"/>
            <a:ext cx="6084168" cy="6864396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188640"/>
            <a:ext cx="2448272" cy="648072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Наездники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Лошадка </a:t>
            </a:r>
            <a:r>
              <a:rPr lang="ru-RU" sz="2400" dirty="0" err="1" smtClean="0">
                <a:solidFill>
                  <a:srgbClr val="0070C0"/>
                </a:solidFill>
              </a:rPr>
              <a:t>шелкогривая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Танцует на площадке. 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Наездница красивая 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Танцует на лошадке.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pic>
        <p:nvPicPr>
          <p:cNvPr id="7" name="Рисунок 6" descr="0_6235a_ca5812e9_X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702" r="11702"/>
          <a:stretch>
            <a:fillRect/>
          </a:stretch>
        </p:blipFill>
        <p:spPr/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_652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688" r="24688"/>
          <a:stretch>
            <a:fillRect/>
          </a:stretch>
        </p:blipFill>
        <p:spPr>
          <a:xfrm>
            <a:off x="2700338" y="0"/>
            <a:ext cx="61722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2304256" cy="6408712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Канатоходцы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Смельчак идёт, смеётся,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Ни разу не споткнётся.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Нельзя ему споткнуться-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Под куполом канат!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Он может по канату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Пройтись, как по Арбату,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Пройтись и повернуться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И пробежать назад!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72200" y="188640"/>
            <a:ext cx="2376264" cy="6408712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Укротители тигров и львов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Укротитель топ ногой!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Лева фыркнул — ишь, какой...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Укротитель шлеп бичом!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Леве это нипочем...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Укротитель хлоп хлыстом!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Лева помахал хвостом...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Укротитель дал пирог… 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Лева сделал кувырок.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1" name="Содержимое 10" descr="a9bca7ccbff0f188b492a27299a86ed0.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56176" cy="6858000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318</TotalTime>
  <Words>289</Words>
  <Application>Microsoft Office PowerPoint</Application>
  <PresentationFormat>Экран (4:3)</PresentationFormat>
  <Paragraphs>72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  Формирование целостной картины мира   </vt:lpstr>
      <vt:lpstr>Задачи:</vt:lpstr>
      <vt:lpstr>Слайд 3</vt:lpstr>
      <vt:lpstr>Кто работает в цирке?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Угадайте, какая профессия?</vt:lpstr>
      <vt:lpstr>Дрессировщик собак</vt:lpstr>
      <vt:lpstr>А каких дрессированных животных вы ещё видели в цирке?</vt:lpstr>
      <vt:lpstr>Слоны (Дрессировщик слонов)</vt:lpstr>
      <vt:lpstr>Обезьяны (Дрессировщик обезьян)</vt:lpstr>
      <vt:lpstr>Медведи (Дрессировщик медведей)</vt:lpstr>
      <vt:lpstr>Кошки (Дрессировщик кошек)</vt:lpstr>
      <vt:lpstr>Птицы (Дрессировщик птиц)</vt:lpstr>
      <vt:lpstr>И даже дрессировщики змей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Познание окружающего мира   </dc:title>
  <dc:creator>ЕЛЕНА</dc:creator>
  <cp:lastModifiedBy>ЕЛЕНА</cp:lastModifiedBy>
  <cp:revision>40</cp:revision>
  <dcterms:created xsi:type="dcterms:W3CDTF">2014-12-20T06:01:53Z</dcterms:created>
  <dcterms:modified xsi:type="dcterms:W3CDTF">2015-01-26T19:21:29Z</dcterms:modified>
</cp:coreProperties>
</file>