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9" r:id="rId5"/>
    <p:sldId id="270" r:id="rId6"/>
    <p:sldId id="267" r:id="rId7"/>
    <p:sldId id="258" r:id="rId8"/>
    <p:sldId id="259" r:id="rId9"/>
    <p:sldId id="261" r:id="rId10"/>
    <p:sldId id="262" r:id="rId11"/>
    <p:sldId id="26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A8DF-89B8-4200-B2E4-411B9A5243BF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90F7-5520-4743-BEDC-E4D01B254A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5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удожник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780928"/>
            <a:ext cx="4047619" cy="3380953"/>
          </a:xfrm>
          <a:prstGeom prst="rect">
            <a:avLst/>
          </a:prstGeom>
        </p:spPr>
      </p:pic>
      <p:pic>
        <p:nvPicPr>
          <p:cNvPr id="5" name="Picture 3" descr="D:\Тео\Анимашки\Бабочки\borb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40131">
            <a:off x="772286" y="1554027"/>
            <a:ext cx="1924696" cy="175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Тео\Анимашки\Бабочки\1055_babochkiz.narod.r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231">
            <a:off x="6446000" y="986844"/>
            <a:ext cx="2268591" cy="221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175606p8qzr8y3y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5524500"/>
            <a:ext cx="3800475" cy="1333500"/>
          </a:xfrm>
          <a:prstGeom prst="rect">
            <a:avLst/>
          </a:prstGeom>
        </p:spPr>
      </p:pic>
      <p:pic>
        <p:nvPicPr>
          <p:cNvPr id="11" name="Рисунок 10" descr="2175606p8qzr8y3y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524500"/>
            <a:ext cx="38004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Анастасия\картинки\рамки детские\11047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дрей\Desktop\Анастасия\картинки\рамки детские\1294487452_1.webp"/>
          <p:cNvPicPr>
            <a:picLocks noChangeAspect="1" noChangeArrowheads="1"/>
          </p:cNvPicPr>
          <p:nvPr/>
        </p:nvPicPr>
        <p:blipFill>
          <a:blip r:embed="rId2" cstate="print"/>
          <a:srcRect t="15798"/>
          <a:stretch>
            <a:fillRect/>
          </a:stretch>
        </p:blipFill>
        <p:spPr bwMode="auto">
          <a:xfrm>
            <a:off x="395536" y="0"/>
            <a:ext cx="8496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5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Анимашки\Заголовки\516732-fbac2737d2ad06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18131" cy="175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Тео\Анимашки\Художники\483273-095df7a73a3424f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367823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Тео\Анимашки\Бабочки\borb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40131">
            <a:off x="232734" y="1626035"/>
            <a:ext cx="1924696" cy="175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175606p8qzr8y3y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524500"/>
            <a:ext cx="3800475" cy="1333500"/>
          </a:xfrm>
          <a:prstGeom prst="rect">
            <a:avLst/>
          </a:prstGeom>
        </p:spPr>
      </p:pic>
      <p:pic>
        <p:nvPicPr>
          <p:cNvPr id="6" name="Рисунок 5" descr="2175606p8qzr8y3y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524500"/>
            <a:ext cx="38004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a91_9970f2e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Анастасия\картинки\рамки детские\1744053-pink-butterfly-on-leaf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Анастасия\картинки\рамки детские\45879296_1246598459_2459753248_08c52655d0.webp"/>
          <p:cNvPicPr>
            <a:picLocks noChangeAspect="1" noChangeArrowheads="1"/>
          </p:cNvPicPr>
          <p:nvPr/>
        </p:nvPicPr>
        <p:blipFill>
          <a:blip r:embed="rId2" cstate="print"/>
          <a:srcRect l="2041" t="2031" r="3061" b="35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Анастасия\картинки\рамки детские\babochka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5</cp:revision>
  <dcterms:created xsi:type="dcterms:W3CDTF">2013-01-29T10:48:33Z</dcterms:created>
  <dcterms:modified xsi:type="dcterms:W3CDTF">2013-01-29T11:32:25Z</dcterms:modified>
</cp:coreProperties>
</file>