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1" autoAdjust="0"/>
    <p:restoredTop sz="94660"/>
  </p:normalViewPr>
  <p:slideViewPr>
    <p:cSldViewPr>
      <p:cViewPr varScale="1">
        <p:scale>
          <a:sx n="69" d="100"/>
          <a:sy n="69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1FF8-07E3-4C97-BB4D-DB7791E88F3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588D-E1D8-44B9-9E3E-C81206625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9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F642-9933-4357-8D05-8DD6B9E4897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F2B9-0787-4B81-8F6E-8B9E3EC46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6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1DCA-CB68-470A-988A-9D8DAD1E8D58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2F01-38B8-4BAE-A673-A95B9F49F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8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AF7A-A8D7-4D5F-AEAA-0CF8217E349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FEF8-50DC-425B-AC0E-691B8CC4F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1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474B-7135-4D54-8194-17025F9285DA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F2AE-E9DE-4DB2-9E64-1C1535F5F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4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5E1D-7C9A-4D57-A825-62B1F7E307E8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DEF5-BBDD-4023-82E5-52F9E4045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4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05C2-FAC8-4E97-A21F-9C7E13B62C50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B213-99A2-4823-BE8C-B0AC0F99E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3393-3D02-455E-8CEF-FBE55341249D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1445-1ABF-4CB7-8319-48AC38B5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0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E834-089A-46D7-B6B6-4C6EE85E435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47CE-54DA-476E-8482-6BCD2DE96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0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9537-A3F4-4415-B3EB-71996F88213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D341-5716-43CF-BD75-8E1F6D2CA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83FA-2E5F-427A-978E-17D15A9BD9F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C5F0-4C32-42FD-B7D3-9C59AF37C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4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385766-E717-4904-B213-2C7DD3CEB79A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E6F385-E971-4331-BB9A-CB264DEBA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79"/>
            <a:ext cx="7704856" cy="5709849"/>
          </a:xfrm>
          <a:prstGeom prst="rect">
            <a:avLst/>
          </a:prstGeom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 flipH="1">
            <a:off x="1571625" y="642938"/>
            <a:ext cx="650081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0" dirty="0"/>
              <a:t>Прогулка  в зимний лес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2400" dirty="0"/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2400" dirty="0"/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2400" dirty="0"/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2400" dirty="0"/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dirty="0"/>
              <a:t>Воспитатель </a:t>
            </a:r>
            <a:r>
              <a:rPr lang="ru-RU" altLang="ru-RU" sz="2400" dirty="0" err="1"/>
              <a:t>Шкулипа</a:t>
            </a:r>
            <a:r>
              <a:rPr lang="ru-RU" altLang="ru-RU" sz="2400" dirty="0"/>
              <a:t> Н.Н. </a:t>
            </a:r>
            <a:r>
              <a:rPr lang="ru-RU" altLang="ru-RU" sz="2400" dirty="0" err="1"/>
              <a:t>г.Москва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ГБОУ«Школа</a:t>
            </a:r>
            <a:r>
              <a:rPr lang="ru-RU" altLang="ru-RU" sz="2400" dirty="0"/>
              <a:t>№ 887»структурное подразделение №1(детский сад)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Четвертый лишний</a:t>
            </a:r>
          </a:p>
        </p:txBody>
      </p:sp>
      <p:pic>
        <p:nvPicPr>
          <p:cNvPr id="11267" name="Picture 2" descr="C:\Users\Olga\Desktop\б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35004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Olga\Desktop\лис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86188"/>
            <a:ext cx="3214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Olga\Desktop\вол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35731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C:\Users\Olga\Desktop\снегир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857625"/>
            <a:ext cx="3143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lga\Desktop\ли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857250"/>
            <a:ext cx="25003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Olga\Desktop\вол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643313"/>
            <a:ext cx="242887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Olga\Desktop\заяц куша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857250"/>
            <a:ext cx="256222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Olga\Desktop\медвед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571875"/>
            <a:ext cx="25003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люди помогают зверям и птицам</a:t>
            </a:r>
            <a:endParaRPr lang="ru-RU" dirty="0"/>
          </a:p>
        </p:txBody>
      </p:sp>
      <p:pic>
        <p:nvPicPr>
          <p:cNvPr id="13315" name="Picture 2" descr="C:\Users\Olga\Desktop\снегири у кор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75"/>
            <a:ext cx="300037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Olga\Desktop\кор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857375"/>
            <a:ext cx="49291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51312" cy="532859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Olga\Desktop\заяц куша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010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Olga\Desktop\миш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42938"/>
            <a:ext cx="49291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:\Users\Olga\Desktop\ме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928688"/>
            <a:ext cx="36195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272808" cy="54383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ga\Desktop\белка на сос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80010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Olga\Desktop\снеги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2357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Loxia%20leucopter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75"/>
            <a:ext cx="22860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birds.kz/Dendrocopos%20major/main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8132">
            <a:off x="3094038" y="2914650"/>
            <a:ext cx="305593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birds.kz/Loxia%20curvirostra%20curvirostra/main_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571875"/>
            <a:ext cx="214312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L32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614">
            <a:off x="5634038" y="273050"/>
            <a:ext cx="265906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ga\Desktop\вол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857250"/>
            <a:ext cx="4929187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Olga\Desktop\вол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248362" cy="40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lga\Desktop\ли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85813"/>
            <a:ext cx="3608387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Olga\Desktop\мыку ловит лис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85813"/>
            <a:ext cx="421481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25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Четвертый лишний</vt:lpstr>
      <vt:lpstr>Презентация PowerPoint</vt:lpstr>
      <vt:lpstr>Как люди помогают зверям и птицам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oem</cp:lastModifiedBy>
  <cp:revision>37</cp:revision>
  <dcterms:created xsi:type="dcterms:W3CDTF">2015-01-05T14:01:07Z</dcterms:created>
  <dcterms:modified xsi:type="dcterms:W3CDTF">2015-01-27T14:30:20Z</dcterms:modified>
</cp:coreProperties>
</file>