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27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4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3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71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7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8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0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7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39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6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ОЛИМПИАДЕ НАВСТРЕЧУ</a:t>
            </a:r>
            <a:endParaRPr lang="ru-RU" sz="6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cs typeface="Aharoni" panose="02010803020104030203" pitchFamily="2" charset="-79"/>
              </a:rPr>
              <a:t>ЗИМНИЕ ОЛИМПИЙСКИЕ ИГРЫ   СОЧИ 2014</a:t>
            </a:r>
            <a:endParaRPr lang="ru-RU" sz="3600" dirty="0">
              <a:solidFill>
                <a:srgbClr val="00B0F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747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А ТЕПЕРЬ ДАВАЙТЕ ПОИГРАЕМ !!!!!!!!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ЗАГАДКИ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44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cs typeface="Aharoni" panose="02010803020104030203" pitchFamily="2" charset="-79"/>
              </a:rPr>
              <a:t>СПАСИБО!!!!!!!!!!!!!!!!!</a:t>
            </a:r>
            <a:endParaRPr lang="ru-RU" b="1" dirty="0">
              <a:solidFill>
                <a:srgbClr val="00B050"/>
              </a:solidFill>
              <a:cs typeface="Aharoni" panose="02010803020104030203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ТЕПЕРЬ ПОСЛУШАЕМ НАСТОЯЩИХ СПОРТСМЕНОВ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28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ОЛИМПИЙСКИЙ ОГОНЬ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0" b="23610"/>
          <a:stretch>
            <a:fillRect/>
          </a:stretch>
        </p:blipFill>
        <p:spPr>
          <a:xfrm>
            <a:off x="447817" y="599725"/>
            <a:ext cx="11290859" cy="25942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ИГРЫ ГЛАВНЫЕ СПОРТИВНЫЕ СОРЕВНОВАНИЯ , ЛУЧШИХ СПОРТСМЕНОВ. ВПЕРВЫЕ ПРОВОДИЛИСЬ В ГРЕЦИИ. В ПЕРВЫЙ ДЕНЬ СПОРТСМЕНЫ ПРИХОДИЛИ В ХРАМ ОЛИМПИЯ , ТАМ ЗАЖИГАЛИ ОГОНЬ ОТ СОЛНЕЧНОГО СВЕТА И  ОБЕЩАЛИ БОТОТЬСЯ ЧЕСТНО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1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ОЛИМПИЙСКИЕ КОЛЬЦА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b="10615"/>
          <a:stretch>
            <a:fillRect/>
          </a:stretch>
        </p:blipFill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ОЛИМПИАДЫ – ПЯТЬ ЦВЕТНЫХ КОЛЕЦ . ЕВРОПА – ГОЛУБОЙ, АЗИЯ-ЖЕЛТЫЙ, АФРИКА – ЧЕРНЫЙ, АВСТРАЛИЯ – ЗЕЛЕНЫЙ, АМЕРИКА- КРАСНЫЙ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0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ВИДЫ СПОРТА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57" y="3662519"/>
            <a:ext cx="1950724" cy="19507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ФИГУРНОЕ КАТАНИЕ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44" y="3662519"/>
            <a:ext cx="1950724" cy="1950724"/>
          </a:xfrm>
        </p:spPr>
      </p:pic>
    </p:spTree>
    <p:extLst>
      <p:ext uri="{BB962C8B-B14F-4D97-AF65-F5344CB8AC3E}">
        <p14:creationId xmlns:p14="http://schemas.microsoft.com/office/powerpoint/2010/main" val="215901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ВИДЫ СПОРТА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ХОККЕЙ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69" y="3018631"/>
            <a:ext cx="3238500" cy="32385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САНКИ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44" y="3662519"/>
            <a:ext cx="1950724" cy="1950724"/>
          </a:xfrm>
        </p:spPr>
      </p:pic>
    </p:spTree>
    <p:extLst>
      <p:ext uri="{BB962C8B-B14F-4D97-AF65-F5344CB8AC3E}">
        <p14:creationId xmlns:p14="http://schemas.microsoft.com/office/powerpoint/2010/main" val="197827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ВИДЫ СПОРТА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ПРЫЖКИ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57" y="3662519"/>
            <a:ext cx="1950724" cy="19507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СНОУБОРД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44" y="3662519"/>
            <a:ext cx="1950724" cy="1950724"/>
          </a:xfrm>
        </p:spPr>
      </p:pic>
    </p:spTree>
    <p:extLst>
      <p:ext uri="{BB962C8B-B14F-4D97-AF65-F5344CB8AC3E}">
        <p14:creationId xmlns:p14="http://schemas.microsoft.com/office/powerpoint/2010/main" val="385391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ФИЗКУЛЬТ МИНУТКА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68" y="2244280"/>
            <a:ext cx="3121152" cy="23408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65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ПОБЕДИТЕЛИ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29" y="2967038"/>
            <a:ext cx="3467379" cy="33416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МЕДАЛИ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3110478"/>
            <a:ext cx="4754563" cy="3054806"/>
          </a:xfrm>
        </p:spPr>
      </p:pic>
    </p:spTree>
    <p:extLst>
      <p:ext uri="{BB962C8B-B14F-4D97-AF65-F5344CB8AC3E}">
        <p14:creationId xmlns:p14="http://schemas.microsoft.com/office/powerpoint/2010/main" val="346960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СИМВОЛЫ ОЛИМПИАДЫ СОЧИ 2014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МИШКА,ЗАЙЧИК, ГЕПАРД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3261111"/>
            <a:ext cx="4754562" cy="27535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МИШКА, ЗАЙЧИК,ГЕПАРД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15" y="2967038"/>
            <a:ext cx="4455582" cy="3341687"/>
          </a:xfrm>
        </p:spPr>
      </p:pic>
    </p:spTree>
    <p:extLst>
      <p:ext uri="{BB962C8B-B14F-4D97-AF65-F5344CB8AC3E}">
        <p14:creationId xmlns:p14="http://schemas.microsoft.com/office/powerpoint/2010/main" val="143198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</TotalTime>
  <Words>111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Aharoni</vt:lpstr>
      <vt:lpstr>Arial Black</vt:lpstr>
      <vt:lpstr>Calibri</vt:lpstr>
      <vt:lpstr>Times New Roman</vt:lpstr>
      <vt:lpstr>Tw Cen MT</vt:lpstr>
      <vt:lpstr>Tw Cen MT Condensed</vt:lpstr>
      <vt:lpstr>Wingdings 3</vt:lpstr>
      <vt:lpstr>Интеграл</vt:lpstr>
      <vt:lpstr>ОЛИМПИАДЕ НАВСТРЕЧУ</vt:lpstr>
      <vt:lpstr>ОЛИМПИЙСКИЙ ОГОНЬ</vt:lpstr>
      <vt:lpstr>ОЛИМПИЙСКИЕ КОЛЬЦА</vt:lpstr>
      <vt:lpstr>ЗИМНИЕ ВИДЫ СПОРТА</vt:lpstr>
      <vt:lpstr>ЗИМНИЕ ВИДЫ СПОРТА</vt:lpstr>
      <vt:lpstr>ЗИМНИЕ ВИДЫ СПОРТА</vt:lpstr>
      <vt:lpstr>ФИЗКУЛЬТ МИНУТКА</vt:lpstr>
      <vt:lpstr>НАГРАДА</vt:lpstr>
      <vt:lpstr>СИМВОЛЫ ОЛИМПИАДЫ СОЧИ 2014</vt:lpstr>
      <vt:lpstr>А ТЕПЕРЬ ДАВАЙТЕ ПОИГРАЕМ !!!!!!!!</vt:lpstr>
      <vt:lpstr>СПАСИБО!!!!!!!!!!!!!!!!!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ОЛИМПИАДЕ НАВСТРЕЧУ</dc:title>
  <dc:creator>roman</dc:creator>
  <cp:lastModifiedBy>roman</cp:lastModifiedBy>
  <cp:revision>6</cp:revision>
  <dcterms:created xsi:type="dcterms:W3CDTF">2014-02-06T04:28:21Z</dcterms:created>
  <dcterms:modified xsi:type="dcterms:W3CDTF">2014-02-06T06:16:04Z</dcterms:modified>
</cp:coreProperties>
</file>