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7" r:id="rId2"/>
    <p:sldId id="278" r:id="rId3"/>
    <p:sldId id="279" r:id="rId4"/>
    <p:sldId id="259" r:id="rId5"/>
    <p:sldId id="261" r:id="rId6"/>
    <p:sldId id="266" r:id="rId7"/>
    <p:sldId id="280" r:id="rId8"/>
    <p:sldId id="262" r:id="rId9"/>
    <p:sldId id="281" r:id="rId10"/>
    <p:sldId id="282" r:id="rId11"/>
    <p:sldId id="283" r:id="rId12"/>
    <p:sldId id="284" r:id="rId13"/>
    <p:sldId id="285" r:id="rId14"/>
    <p:sldId id="28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8239-24EB-47C1-85F7-B8443274E9B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E20C65-BEDE-4226-82DA-3E0C89E61E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8239-24EB-47C1-85F7-B8443274E9B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0C65-BEDE-4226-82DA-3E0C89E6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8239-24EB-47C1-85F7-B8443274E9B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0C65-BEDE-4226-82DA-3E0C89E6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488239-24EB-47C1-85F7-B8443274E9B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E20C65-BEDE-4226-82DA-3E0C89E61E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8239-24EB-47C1-85F7-B8443274E9B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0C65-BEDE-4226-82DA-3E0C89E61E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8239-24EB-47C1-85F7-B8443274E9B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0C65-BEDE-4226-82DA-3E0C89E61E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0C65-BEDE-4226-82DA-3E0C89E61E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8239-24EB-47C1-85F7-B8443274E9B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8239-24EB-47C1-85F7-B8443274E9B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0C65-BEDE-4226-82DA-3E0C89E61E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8239-24EB-47C1-85F7-B8443274E9B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0C65-BEDE-4226-82DA-3E0C89E6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488239-24EB-47C1-85F7-B8443274E9B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E20C65-BEDE-4226-82DA-3E0C89E61E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8239-24EB-47C1-85F7-B8443274E9B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E20C65-BEDE-4226-82DA-3E0C89E61E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488239-24EB-47C1-85F7-B8443274E9B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E20C65-BEDE-4226-82DA-3E0C89E61E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9.png"/><Relationship Id="rId7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0.jpeg"/><Relationship Id="rId10" Type="http://schemas.openxmlformats.org/officeDocument/2006/relationships/image" Target="../media/image32.jpeg"/><Relationship Id="rId4" Type="http://schemas.openxmlformats.org/officeDocument/2006/relationships/image" Target="../media/image24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</a:t>
            </a:r>
            <a:endParaRPr lang="ru-RU" dirty="0"/>
          </a:p>
        </p:txBody>
      </p:sp>
      <p:pic>
        <p:nvPicPr>
          <p:cNvPr id="3" name="Picture 2" descr="Бесплатные обои для рабочего стола - обои Свободного характе…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214338"/>
            <a:ext cx="9753600" cy="731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2214554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Дикие Животные</a:t>
            </a:r>
          </a:p>
          <a:p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мед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928670"/>
            <a:ext cx="2917189" cy="2286016"/>
          </a:xfrm>
          <a:prstGeom prst="rect">
            <a:avLst/>
          </a:prstGeom>
          <a:noFill/>
        </p:spPr>
      </p:pic>
      <p:pic>
        <p:nvPicPr>
          <p:cNvPr id="3" name="Picture 4" descr="волчиц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642918"/>
            <a:ext cx="2286016" cy="3089956"/>
          </a:xfrm>
          <a:prstGeom prst="ellipse">
            <a:avLst/>
          </a:prstGeom>
          <a:noFill/>
        </p:spPr>
      </p:pic>
      <p:pic>
        <p:nvPicPr>
          <p:cNvPr id="4" name="Picture 11" descr="лисонь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928670"/>
            <a:ext cx="3142758" cy="2357454"/>
          </a:xfrm>
          <a:prstGeom prst="rect">
            <a:avLst/>
          </a:prstGeom>
          <a:noFill/>
        </p:spPr>
      </p:pic>
      <p:pic>
        <p:nvPicPr>
          <p:cNvPr id="5" name="Picture 2" descr="C:\Users\Павел\Pictures\животные\1264801373_C1E5EBEAE02031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286124"/>
            <a:ext cx="3125411" cy="2500330"/>
          </a:xfrm>
          <a:prstGeom prst="rect">
            <a:avLst/>
          </a:prstGeom>
          <a:noFill/>
        </p:spPr>
      </p:pic>
      <p:pic>
        <p:nvPicPr>
          <p:cNvPr id="6" name="Picture 4" descr="зай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3357562"/>
            <a:ext cx="3525811" cy="2428892"/>
          </a:xfrm>
          <a:prstGeom prst="rect">
            <a:avLst/>
          </a:prstGeom>
          <a:noFill/>
        </p:spPr>
      </p:pic>
      <p:pic>
        <p:nvPicPr>
          <p:cNvPr id="8" name="Picture 5" descr="Ёжик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3429000"/>
            <a:ext cx="3048409" cy="228601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357166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</a:rPr>
              <a:t>КТО ЭТО? НАЗОВИ ОДНИМ СЛОВОМ.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5786454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Century Gothic" pitchFamily="34" charset="0"/>
              </a:rPr>
              <a:t>ДИКИЕ ЖИВОТНЫЕ</a:t>
            </a:r>
            <a:endParaRPr lang="ru-RU" sz="4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бел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688" y="260648"/>
            <a:ext cx="2111593" cy="1584176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5030" y="332656"/>
            <a:ext cx="2167613" cy="1512168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4" name="Picture 11" descr="лисонь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285728"/>
            <a:ext cx="2062638" cy="1547232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5" name="Picture 5" descr="Ёжик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7518" y="260649"/>
            <a:ext cx="1920458" cy="1440160"/>
          </a:xfrm>
          <a:prstGeom prst="round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285992"/>
            <a:ext cx="2011783" cy="1512168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7" name="Picture 4" descr="волчиц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29405" y="1844824"/>
            <a:ext cx="1487154" cy="1872208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8" name="Picture 7" descr="261364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429132"/>
            <a:ext cx="1935891" cy="1450420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6072206"/>
            <a:ext cx="1346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Century Gothic" pitchFamily="34" charset="0"/>
              </a:rPr>
              <a:t>В БЕРЛОГЕ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10" name="Picture 5" descr="i?id=500291121-54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43306" y="2428868"/>
            <a:ext cx="1872208" cy="2059443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14810" y="500063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Century Gothic" pitchFamily="34" charset="0"/>
              </a:rPr>
              <a:t>В ДУПЛЕ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12" name="Picture 6" descr="i?id=422210051-30-72&amp;n=1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214546" y="4643446"/>
            <a:ext cx="1643074" cy="1440584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428860" y="6072206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Century Gothic" pitchFamily="34" charset="0"/>
              </a:rPr>
              <a:t>В НОРЕ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15" name="Picture 8" descr="i?id=102171030-01-72&amp;n=2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15008" y="4572008"/>
            <a:ext cx="1107952" cy="1465356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500694" y="6215082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Century Gothic" pitchFamily="34" charset="0"/>
              </a:rPr>
              <a:t>ПОД ЁЛКОЙ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17" name="Picture 6" descr="i?id=422210051-30-72&amp;n=1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00892" y="4643446"/>
            <a:ext cx="1842189" cy="1440584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143768" y="6215082"/>
            <a:ext cx="1832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Century Gothic" pitchFamily="34" charset="0"/>
              </a:rPr>
              <a:t>Волчье логово</a:t>
            </a:r>
            <a:endParaRPr lang="ru-RU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143437086" descr="&amp;Bcy;&amp;ucy;&amp;rcy;&amp;ycy;&amp;jcy; &amp;mcy;&amp;iecy;&amp;dcy;&amp;vcy;&amp;iecy;&amp;dcy;&amp;softcy; &amp;fcy;&amp;ocy;&amp;tcy;&amp;o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142984"/>
            <a:ext cx="1571636" cy="1174472"/>
          </a:xfrm>
          <a:prstGeom prst="ellipse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286124"/>
            <a:ext cx="1643074" cy="1233196"/>
          </a:xfrm>
          <a:prstGeom prst="ellipse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143512"/>
            <a:ext cx="1638407" cy="1142984"/>
          </a:xfrm>
          <a:prstGeom prst="ellipse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5" name="Picture 28" descr="http://im2-tub-ru.yandex.net/i?id=79193930-37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1142984"/>
            <a:ext cx="1320164" cy="1285874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6" name="Picture 8" descr="http://im6-tub-ru.yandex.net/i?id=12988219-59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00958" y="1285860"/>
            <a:ext cx="1357322" cy="113742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8" name="Picture 12" descr="http://im2-tub-ru.yandex.net/i?id=197799197-04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00892" y="5286388"/>
            <a:ext cx="1428760" cy="1095923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9" name="Picture 32" descr="http://im0-tub-ru.yandex.net/i?id=277476109-55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15240" y="3143248"/>
            <a:ext cx="1428760" cy="107157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" name="Picture 24" descr="http://im7-tub-ru.yandex.net/i?id=489906771-37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29322" y="3286124"/>
            <a:ext cx="1428760" cy="956759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285852" y="285728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ЧЕМ ПИТАЮТСЯ ДИКИЕ ЖИВОТНЫЕ?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im4-tub-ru.yandex.net/i?id=557809303-17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1571636" cy="1309697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500438"/>
            <a:ext cx="1571636" cy="1181651"/>
          </a:xfrm>
          <a:prstGeom prst="ellipse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4" name="Picture 5" descr="бел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5072074"/>
            <a:ext cx="1643074" cy="123268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5" name="Picture 2" descr="http://im7-tub-ru.yandex.net/i?id=124650354-5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5286388"/>
            <a:ext cx="1543047" cy="107156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6" name="Picture 12" descr="http://im2-tub-ru.yandex.net/i?id=197799197-04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1142984"/>
            <a:ext cx="1428760" cy="1095923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7" name="Picture 8" descr="http://im6-tub-ru.yandex.net/i?id=12988219-59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57884" y="2500306"/>
            <a:ext cx="1285883" cy="1077555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8" name="Picture 10" descr="http://im5-tub-ru.yandex.net/i?id=418704200-04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29520" y="2786058"/>
            <a:ext cx="1381121" cy="1035841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9" name="Picture 18" descr="http://im4-tub-ru.yandex.net/i?id=347331824-00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00958" y="4000504"/>
            <a:ext cx="1357322" cy="100729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285729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</a:rPr>
              <a:t>ЧЕМ ПИТАЮТСЯ ДИКИЕ ЖИВОТНЫЕ?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643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Century Gothic" pitchFamily="34" charset="0"/>
              </a:rPr>
              <a:t> ЧЕТВЁРТЫЙ ЛИШНИЙ</a:t>
            </a:r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</a:rPr>
              <a:t>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Picture 5" descr="лисонь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142984"/>
            <a:ext cx="2928958" cy="2196478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4" name="Picture 4" descr="белоч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928670"/>
            <a:ext cx="3222473" cy="2250839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5" name="p143437086" descr="&amp;Bcy;&amp;ucy;&amp;rcy;&amp;ycy;&amp;jcy; &amp;mcy;&amp;iecy;&amp;dcy;&amp;vcy;&amp;iecy;&amp;dcy;&amp;softcy; &amp;fcy;&amp;ocy;&amp;tcy;&amp;o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714752"/>
            <a:ext cx="2928958" cy="2188788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6" name="Picture 6" descr="собак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3643314"/>
            <a:ext cx="2714644" cy="2237512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214422"/>
            <a:ext cx="3143272" cy="2363302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3" name="Picture 7" descr="PIC_0018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357158" y="1357298"/>
            <a:ext cx="3143272" cy="2357454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4" name="Picture 4" descr="белоч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143380"/>
            <a:ext cx="3222473" cy="2250839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5" name="Picture 5" descr="медвежонок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3929066"/>
            <a:ext cx="3214710" cy="2411032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28572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Century Gothic" pitchFamily="34" charset="0"/>
              </a:rPr>
              <a:t> ЧЕТВЁРТЫЙ ЛИШНИЙ</a:t>
            </a:r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</a:rPr>
              <a:t>»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мед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285861"/>
            <a:ext cx="2214578" cy="1734656"/>
          </a:xfrm>
          <a:prstGeom prst="ellipse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1214422"/>
            <a:ext cx="2286016" cy="17145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429132"/>
            <a:ext cx="2062193" cy="14386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бел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4357694"/>
            <a:ext cx="2071702" cy="1554249"/>
          </a:xfrm>
          <a:prstGeom prst="ellipse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14348" y="3143248"/>
            <a:ext cx="2357454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EucrosiaUPC" pitchFamily="18" charset="-34"/>
              </a:rPr>
              <a:t>МЕДВЕДЬ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EucrosiaUPC" pitchFamily="18" charset="-34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000496" y="3286124"/>
            <a:ext cx="142876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EucrosiaUPC" pitchFamily="18" charset="-34"/>
              </a:rPr>
              <a:t>ВОЛК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EucrosiaUPC" pitchFamily="18" charset="-34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786578" y="3286124"/>
            <a:ext cx="1714512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EucrosiaUPC" pitchFamily="18" charset="-34"/>
              </a:rPr>
              <a:t>ЛИСА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EucrosiaUPC" pitchFamily="18" charset="-34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071538" y="6000768"/>
            <a:ext cx="1643074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EucrosiaUPC" pitchFamily="18" charset="-34"/>
              </a:rPr>
              <a:t>ЁЖ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EucrosiaUPC" pitchFamily="18" charset="-34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786182" y="5929330"/>
            <a:ext cx="1643074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EucrosiaUPC" pitchFamily="18" charset="-34"/>
              </a:rPr>
              <a:t>БЕЛКА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EucrosiaUPC" pitchFamily="18" charset="-34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786578" y="5929330"/>
            <a:ext cx="1643074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EucrosiaUPC" pitchFamily="18" charset="-34"/>
              </a:rPr>
              <a:t>ЗАЯЦ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EucrosiaUPC" pitchFamily="18" charset="-34"/>
            </a:endParaRPr>
          </a:p>
        </p:txBody>
      </p:sp>
      <p:pic>
        <p:nvPicPr>
          <p:cNvPr id="13" name="Picture 4" descr="волчиц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43306" y="1071546"/>
            <a:ext cx="1643074" cy="2374944"/>
          </a:xfrm>
          <a:prstGeom prst="ellipse">
            <a:avLst/>
          </a:prstGeom>
          <a:noFill/>
        </p:spPr>
      </p:pic>
      <p:pic>
        <p:nvPicPr>
          <p:cNvPr id="14" name="Picture 5" descr="Ёжик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596" y="4357694"/>
            <a:ext cx="2143177" cy="1607178"/>
          </a:xfrm>
          <a:prstGeom prst="ellipse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000100" y="380941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latin typeface="Century Gothic" pitchFamily="34" charset="0"/>
                <a:cs typeface="EucrosiaUPC" pitchFamily="18" charset="-34"/>
              </a:rPr>
              <a:t>НАЗОВИ, КТО ЭТО?</a:t>
            </a:r>
            <a:endParaRPr lang="ru-RU" sz="4400" b="1" dirty="0">
              <a:solidFill>
                <a:srgbClr val="FF0000"/>
              </a:solidFill>
              <a:latin typeface="Century Gothic" pitchFamily="34" charset="0"/>
              <a:cs typeface="EucrosiaUPC" pitchFamily="18" charset="-34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7-tub-ru.yandex.net/i?id=105059557-30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1" y="3000372"/>
            <a:ext cx="4243416" cy="3104938"/>
          </a:xfrm>
          <a:prstGeom prst="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3" name="Picture 4" descr="зай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4000504"/>
            <a:ext cx="2195073" cy="1512161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4" name="Picture 5" descr="Ёжик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2071678"/>
            <a:ext cx="2143140" cy="160715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7" name="Picture 10" descr="медв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1142984"/>
            <a:ext cx="2143140" cy="1679443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8" name="Picture 11" descr="лисоньк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1285860"/>
            <a:ext cx="2190407" cy="1643074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9" name="Picture 4" descr="волчица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2428868"/>
            <a:ext cx="1643074" cy="2220906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" name="Picture 2" descr="C:\Users\Павел\Pictures\животные\1264801373_C1E5EBEAE020313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20" y="4857760"/>
            <a:ext cx="2071703" cy="1657363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928630" y="35716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entury Gothic" pitchFamily="34" charset="0"/>
              </a:rPr>
              <a:t>ДИКИЕ ЖИВОТНЫЕ ЖИВУТ В ЛЕСУ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Обои лиса, лес, осень для рабочего стола - картинка #42468,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8001000" cy="58579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9980" y="0"/>
            <a:ext cx="2709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Лиса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Галере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072494" cy="57864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28261" y="0"/>
            <a:ext cx="1972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Медведь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s.google.com/viewer?url=http%3A%2F%2Fnsportal.ru%2Fsites%2Fdefault%2Ffiles%2F2013%2F09%2F24%2Fdikie_zhivotnye.pptx&amp;docid=80d411c50f488a8171c1e0e78a2ce081&amp;a=bi&amp;pagenumber=11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62436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8643998" cy="5469235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14481" y="357166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Заяц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Ёжи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214422"/>
            <a:ext cx="7929618" cy="5429288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428604"/>
            <a:ext cx="6357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Ё</a:t>
            </a:r>
            <a:r>
              <a:rPr lang="ru-RU" sz="5400" dirty="0" smtClean="0">
                <a:solidFill>
                  <a:srgbClr val="C00000"/>
                </a:solidFill>
              </a:rPr>
              <a:t>ж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бел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8572560" cy="5214974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214546" y="285728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Белка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8|0.8|0.7|0.5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246</TotalTime>
  <Words>61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дл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Вован</dc:creator>
  <cp:lastModifiedBy>Надежда</cp:lastModifiedBy>
  <cp:revision>28</cp:revision>
  <dcterms:created xsi:type="dcterms:W3CDTF">2014-09-28T12:46:14Z</dcterms:created>
  <dcterms:modified xsi:type="dcterms:W3CDTF">2014-09-30T11:52:24Z</dcterms:modified>
</cp:coreProperties>
</file>