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4" r:id="rId6"/>
    <p:sldId id="262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uzofon.com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7848872" cy="3960440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Тема: Домашние животные.</a:t>
            </a:r>
          </a:p>
          <a:p>
            <a:pPr algn="ctr"/>
            <a:r>
              <a:rPr lang="ru-RU" sz="4000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Цель</a:t>
            </a:r>
            <a:r>
              <a:rPr lang="ru-RU" sz="4000" i="1" dirty="0">
                <a:solidFill>
                  <a:srgbClr val="0070C0"/>
                </a:solidFill>
                <a:cs typeface="Aharoni" panose="02010803020104030203" pitchFamily="2" charset="-79"/>
              </a:rPr>
              <a:t>: </a:t>
            </a:r>
            <a:r>
              <a:rPr lang="ru-RU" sz="4000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формирование  </a:t>
            </a:r>
            <a:r>
              <a:rPr lang="ru-RU" sz="4000" i="1" dirty="0">
                <a:solidFill>
                  <a:srgbClr val="0070C0"/>
                </a:solidFill>
                <a:cs typeface="Aharoni" panose="02010803020104030203" pitchFamily="2" charset="-79"/>
              </a:rPr>
              <a:t>представлений о домашних животных. </a:t>
            </a:r>
            <a:r>
              <a:rPr lang="ru-RU" sz="4000" i="1" dirty="0" smtClean="0">
                <a:solidFill>
                  <a:srgbClr val="0070C0"/>
                </a:solidFill>
                <a:cs typeface="Aharoni" panose="02010803020104030203" pitchFamily="2" charset="-79"/>
              </a:rPr>
              <a:t> </a:t>
            </a:r>
            <a:endParaRPr lang="en-US" sz="4000" i="1" dirty="0" smtClean="0">
              <a:solidFill>
                <a:srgbClr val="0070C0"/>
              </a:solidFill>
              <a:cs typeface="Aharoni" panose="02010803020104030203" pitchFamily="2" charset="-79"/>
            </a:endParaRPr>
          </a:p>
          <a:p>
            <a:pPr algn="ctr"/>
            <a:endParaRPr lang="ru-RU" sz="4000" i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729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2292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Корова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476" y="260648"/>
            <a:ext cx="4581525" cy="4762500"/>
          </a:xfrm>
          <a:prstGeom prst="rect">
            <a:avLst/>
          </a:prstGeom>
        </p:spPr>
      </p:pic>
      <p:pic>
        <p:nvPicPr>
          <p:cNvPr id="3" name="korova-mychanie-korovy(muzofon.com)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3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01317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Коза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8640"/>
            <a:ext cx="4762500" cy="4762500"/>
          </a:xfrm>
          <a:prstGeom prst="rect">
            <a:avLst/>
          </a:prstGeom>
        </p:spPr>
      </p:pic>
      <p:pic>
        <p:nvPicPr>
          <p:cNvPr id="3" name="коз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80112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9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68547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Лошадь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54397"/>
            <a:ext cx="5584780" cy="5652612"/>
          </a:xfrm>
          <a:prstGeom prst="rect">
            <a:avLst/>
          </a:prstGeom>
        </p:spPr>
      </p:pic>
      <p:pic>
        <p:nvPicPr>
          <p:cNvPr id="3" name="лошад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59070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Свинья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2436"/>
            <a:ext cx="648072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Звуки - Визг свиньи (MelodySearch_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8144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4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5975648"/>
            <a:ext cx="6512511" cy="8823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Кошка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08" y="0"/>
            <a:ext cx="4078368" cy="5949280"/>
          </a:xfrm>
          <a:prstGeom prst="rect">
            <a:avLst/>
          </a:prstGeom>
        </p:spPr>
      </p:pic>
      <p:pic>
        <p:nvPicPr>
          <p:cNvPr id="3" name="кошка мяукает и мурлычет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3051" y="60254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Собака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8640"/>
            <a:ext cx="5830607" cy="5400600"/>
          </a:xfrm>
        </p:spPr>
      </p:pic>
      <p:pic>
        <p:nvPicPr>
          <p:cNvPr id="3" name="лай собак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8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yandex.ru</a:t>
            </a:r>
            <a:endParaRPr lang="ru-RU" dirty="0" smtClean="0"/>
          </a:p>
          <a:p>
            <a:r>
              <a:rPr lang="en-US" dirty="0">
                <a:hlinkClick r:id="rId3"/>
              </a:rPr>
              <a:t>http://muzofon.com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74368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29</Words>
  <Application>Microsoft Office PowerPoint</Application>
  <PresentationFormat>Экран (4:3)</PresentationFormat>
  <Paragraphs>11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Корова </vt:lpstr>
      <vt:lpstr>Коза</vt:lpstr>
      <vt:lpstr>Лошадь</vt:lpstr>
      <vt:lpstr>Свинья</vt:lpstr>
      <vt:lpstr>Кошка</vt:lpstr>
      <vt:lpstr>Собака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Ксения</cp:lastModifiedBy>
  <cp:revision>6</cp:revision>
  <dcterms:created xsi:type="dcterms:W3CDTF">2014-11-18T17:31:44Z</dcterms:created>
  <dcterms:modified xsi:type="dcterms:W3CDTF">2014-11-18T18:24:01Z</dcterms:modified>
</cp:coreProperties>
</file>