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2A"/>
    <a:srgbClr val="2B3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 autoAdjust="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385E8-D942-47B1-91E0-8306ED8B8EB2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8561-7C17-48C3-8DB3-641036E21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28561-7C17-48C3-8DB3-641036E21C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28561-7C17-48C3-8DB3-641036E21C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FB1E-0570-414C-A560-805BE7CC7464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5BA5-EE89-43B1-A377-5754EFA12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0658" y="1211629"/>
            <a:ext cx="6164442" cy="66007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ПОРТФОЛИО ПЕДАГОГА - ПСИХОЛОГА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0688" y="298782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«Ребенок становится счастливым, как только ощущает к себе искреннюю и бескорыстную любовь»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              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Ш.А.Амонашвили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Picture 4" descr="http://detki-486.ucoz.ru/_nw/0/42040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4934630"/>
            <a:ext cx="5778035" cy="3921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6672" y="1043608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Не ищи света — свети!…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Не ищи тепла — обними!…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Не ищи любви — люби!!!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                                  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И еще…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8720" y="1547664"/>
            <a:ext cx="51125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Педагог-психолог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в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детском саду</a:t>
            </a:r>
            <a:endParaRPr lang="ru-RU" sz="60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4664" y="1331640"/>
            <a:ext cx="59766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Цель работы педагога-психолога: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Сделать жизнь ребенка в условиях ДОУ удобной, комфортной, прежде всего с точки зрения детской психики, общих и индивидуальных особенностей ее развития.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Основная функция психолога в детском саду:</a:t>
            </a: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Сопровождение психического развития детей, отслеживание детей с проблемами в развитии и своевременная ранняя помощь детям и родителям. </a:t>
            </a:r>
            <a:endParaRPr lang="ru-RU" sz="2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656" y="1691680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endParaRPr lang="ru-RU" sz="5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МОИ ДОСТИЖЕНИЯ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59832"/>
            <a:ext cx="6597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МОИ 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УВЛЕЧЕНИЯ 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(ХОББИ)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648" y="68356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Соционика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1331640"/>
            <a:ext cx="6120680" cy="8136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Социо́ника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 — концепция типов личности и взаимоотношений между ними, основанная на типологии Юнга и теории информационного метаболизма А.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Кемпинского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, согласно которой «информационный метаболизм» подобен обмену веществ в организме.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Из типологии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Юнга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соционика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выводит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существование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16 типов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информационного метаболизма.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Я очень люблю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соционику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,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применяю на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практике свои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знания в данной области.</a:t>
            </a:r>
          </a:p>
        </p:txBody>
      </p:sp>
      <p:pic>
        <p:nvPicPr>
          <p:cNvPr id="28674" name="Picture 2" descr="http://appradar.ru/wp-content/uploads/2013/11/screen480x48029-240x3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624" y="4716016"/>
            <a:ext cx="2942376" cy="39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2770" name="Picture 2" descr="D:\Портфолио\5sWq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31" y="1691680"/>
            <a:ext cx="6685269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6672" y="251520"/>
            <a:ext cx="5688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Мой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соционический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 тип – СЛЭ (сенсорно-логический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экстраверт)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или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«Жуков»</a:t>
            </a:r>
          </a:p>
        </p:txBody>
      </p:sp>
      <p:pic>
        <p:nvPicPr>
          <p:cNvPr id="32772" name="Picture 4" descr="http://img.championat.com/news/big/k/c/london-2012-tjazhjolaja-atletika-kashirina_13441907741701005332london_2012_atletics_tanya_kashi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8610">
            <a:off x="187119" y="5490975"/>
            <a:ext cx="2463179" cy="1847384"/>
          </a:xfrm>
          <a:prstGeom prst="rect">
            <a:avLst/>
          </a:prstGeom>
          <a:noFill/>
        </p:spPr>
      </p:pic>
      <p:pic>
        <p:nvPicPr>
          <p:cNvPr id="32773" name="Picture 5" descr="D:\Портфолио\6QWd6-Gih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904" y="5652120"/>
            <a:ext cx="2614036" cy="1744458"/>
          </a:xfrm>
          <a:prstGeom prst="rect">
            <a:avLst/>
          </a:prstGeom>
          <a:noFill/>
        </p:spPr>
      </p:pic>
      <p:pic>
        <p:nvPicPr>
          <p:cNvPr id="32775" name="Picture 7" descr="http://www.starslife.ru/wp-content/uploads/2014/04/pughachie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236296"/>
            <a:ext cx="2861557" cy="1907704"/>
          </a:xfrm>
          <a:prstGeom prst="rect">
            <a:avLst/>
          </a:prstGeom>
          <a:noFill/>
        </p:spPr>
      </p:pic>
      <p:pic>
        <p:nvPicPr>
          <p:cNvPr id="32776" name="Picture 8" descr="D:\Портфолио\guzeev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40928">
            <a:off x="4658093" y="5680525"/>
            <a:ext cx="2039761" cy="1918649"/>
          </a:xfrm>
          <a:prstGeom prst="rect">
            <a:avLst/>
          </a:prstGeom>
          <a:noFill/>
        </p:spPr>
      </p:pic>
      <p:pic>
        <p:nvPicPr>
          <p:cNvPr id="32777" name="Picture 9" descr="D:\Портфолио\maxresdefaul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5184" y="7267220"/>
            <a:ext cx="1772816" cy="1876780"/>
          </a:xfrm>
          <a:prstGeom prst="rect">
            <a:avLst/>
          </a:prstGeom>
          <a:noFill/>
        </p:spPr>
      </p:pic>
      <p:pic>
        <p:nvPicPr>
          <p:cNvPr id="32779" name="Picture 11" descr="http://delovoy-saransk.ru/images/stories/users/276/nadeszdabaki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6912" y="7308304"/>
            <a:ext cx="2594325" cy="1835696"/>
          </a:xfrm>
          <a:prstGeom prst="rect">
            <a:avLst/>
          </a:prstGeom>
          <a:noFill/>
        </p:spPr>
      </p:pic>
      <p:pic>
        <p:nvPicPr>
          <p:cNvPr id="32781" name="Picture 13" descr="C:\Users\Инесса\Pictures\2006-01-01 002\100_6493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656" y="1043608"/>
            <a:ext cx="17417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0768" y="251520"/>
            <a:ext cx="45365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Плавание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1187624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Я очень люблю плавать, хотя делаю это на любительском уровне.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 детства я посещаю бассейн. Ну, а летом я с удовольствием плаваю в речке, море или озере.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На мой взгляд, плавание – это источник физического и психического ресурса.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Плавайте, друзья…</a:t>
            </a:r>
            <a:endParaRPr lang="ru-RU" sz="2000" dirty="0"/>
          </a:p>
        </p:txBody>
      </p:sp>
      <p:pic>
        <p:nvPicPr>
          <p:cNvPr id="4" name="Picture 2" descr="E:\Лазаревское\100_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112" y="5872489"/>
            <a:ext cx="4563888" cy="3271511"/>
          </a:xfrm>
          <a:prstGeom prst="rect">
            <a:avLst/>
          </a:prstGeom>
          <a:noFill/>
        </p:spPr>
      </p:pic>
      <p:pic>
        <p:nvPicPr>
          <p:cNvPr id="1028" name="Picture 4" descr="E:\Лазаревское\100_302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0888" y="3707904"/>
            <a:ext cx="4221089" cy="2658446"/>
          </a:xfrm>
          <a:prstGeom prst="rect">
            <a:avLst/>
          </a:prstGeom>
          <a:noFill/>
        </p:spPr>
      </p:pic>
      <p:pic>
        <p:nvPicPr>
          <p:cNvPr id="1029" name="Picture 5" descr="E:\Лазаревское\100_3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13125"/>
            <a:ext cx="2420888" cy="3230875"/>
          </a:xfrm>
          <a:prstGeom prst="rect">
            <a:avLst/>
          </a:prstGeom>
          <a:noFill/>
        </p:spPr>
      </p:pic>
      <p:pic>
        <p:nvPicPr>
          <p:cNvPr id="11" name="Picture 3" descr="E:\Лазаревское\100_3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707904"/>
            <a:ext cx="232008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648" y="251520"/>
            <a:ext cx="65973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ТРЕНИНГИ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Я не представляю себя без посещения тренингов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Тренинг – это своеобразная форма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 активного обучения, направленная на развитие знаний, умений 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,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 навыков и социальных установок.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Для меня тренинг это  возможность пообщаться с умными, интересными, глубокими людьми (от которых я прихожу в неистовый восторг)!!! Это – личностный рост, это – некий «таинственный процесс», который не передашь словами…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Друзья, посещайте тренинги, их, к слову сказать, на сегодняшний день великое множество (на все притязательные вкусы).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P.S.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Тренинги я не только посещаю, но и провожу)))</a:t>
            </a:r>
            <a:endParaRPr lang="ru-RU" sz="2000" dirty="0"/>
          </a:p>
        </p:txBody>
      </p:sp>
      <p:pic>
        <p:nvPicPr>
          <p:cNvPr id="2053" name="Picture 5" descr="http://dg54.mycdn.me/getImage?photoId=562939746872&amp;photoTyp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4" y="5561857"/>
            <a:ext cx="5373216" cy="3582144"/>
          </a:xfrm>
          <a:prstGeom prst="rect">
            <a:avLst/>
          </a:prstGeom>
          <a:noFill/>
        </p:spPr>
      </p:pic>
      <p:pic>
        <p:nvPicPr>
          <p:cNvPr id="2054" name="Picture 6" descr="D:\фото\101NIKON\DSCN034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20353"/>
            <a:ext cx="2348880" cy="362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Picture 2" descr="D:\Психолог\Неделя психологии\инес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2976" y="251520"/>
            <a:ext cx="3348205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4634" y="4716016"/>
            <a:ext cx="53825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ДУДИНА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ИНЕССА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ВИКТОРОВНА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596336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Дата рождения:</a:t>
            </a:r>
          </a:p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5.06.1976 г.</a:t>
            </a:r>
          </a:p>
        </p:txBody>
      </p:sp>
      <p:pic>
        <p:nvPicPr>
          <p:cNvPr id="8196" name="Picture 4" descr="http://orsk6.ru/wp-content/uploads/2014/06/znak-psiholog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50" y="1331641"/>
            <a:ext cx="264110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95672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48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ОБРАЗОВАНИЕ 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КВАЛИФИКАЦИЯ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646" y="2363755"/>
            <a:ext cx="64807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Образование высшее 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САПЭУ.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Направление/специальность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Психология.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Специализация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Психология развития и возрастная психология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Первая квалификационная категория.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Стаж работы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6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648" y="2699793"/>
            <a:ext cx="62646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САМООБРАЗОВАНИЕ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6672" y="467544"/>
            <a:ext cx="5922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ТЕМА: «РАЗВИТИЕ ЭМОЦИОНАЛЬНО-ВОЛЕВОЙ СФЕРЫ ДЕТЕЙ СТАРШЕГО ДОШКОЛЬНОГО ВОЗРАСТА ПОСРЕДСТВОМ СКАЗКОТЕРАПИИ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098" name="Picture 2" descr="http://img2.labirint.ru/books25/242310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427984"/>
            <a:ext cx="1787649" cy="2592287"/>
          </a:xfrm>
          <a:prstGeom prst="rect">
            <a:avLst/>
          </a:prstGeom>
          <a:noFill/>
        </p:spPr>
      </p:pic>
      <p:pic>
        <p:nvPicPr>
          <p:cNvPr id="4100" name="Picture 4" descr="http://img2.labirint.ru/books/361208/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832" y="5724128"/>
            <a:ext cx="1787649" cy="2880320"/>
          </a:xfrm>
          <a:prstGeom prst="rect">
            <a:avLst/>
          </a:prstGeom>
          <a:noFill/>
        </p:spPr>
      </p:pic>
      <p:pic>
        <p:nvPicPr>
          <p:cNvPr id="4102" name="Picture 6" descr="http://cs11207.vk.me/v11207715/963/JhpjmnpZY1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016" y="4211960"/>
            <a:ext cx="1787649" cy="2952328"/>
          </a:xfrm>
          <a:prstGeom prst="rect">
            <a:avLst/>
          </a:prstGeom>
          <a:noFill/>
        </p:spPr>
      </p:pic>
      <p:pic>
        <p:nvPicPr>
          <p:cNvPr id="4104" name="Picture 8" descr="http://erudiit.ee/images/store/products/10/average/g_i_65657_70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1209" y="4788024"/>
            <a:ext cx="1556792" cy="1608179"/>
          </a:xfrm>
          <a:prstGeom prst="rect">
            <a:avLst/>
          </a:prstGeom>
          <a:noFill/>
        </p:spPr>
      </p:pic>
      <p:pic>
        <p:nvPicPr>
          <p:cNvPr id="4106" name="Picture 10" descr="http://erudiit.ee/images/store/products/10/average/g_i_62015_63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1128" y="6948264"/>
            <a:ext cx="1692187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648" y="3227851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КОДЕКС ПСИХОЛОГА </a:t>
            </a:r>
            <a:endParaRPr lang="ru-RU" sz="5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074" name="Picture 2" descr="http://detsad204.inkaut.ru/images/53359/100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9592"/>
            <a:ext cx="6858000" cy="3816423"/>
          </a:xfrm>
          <a:prstGeom prst="rect">
            <a:avLst/>
          </a:prstGeom>
          <a:noFill/>
        </p:spPr>
      </p:pic>
      <p:pic>
        <p:nvPicPr>
          <p:cNvPr id="11265" name="Picture 1" descr="D:\фото\телефон\DSC_000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4860032"/>
            <a:ext cx="5544616" cy="397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6672" y="3131840"/>
            <a:ext cx="6050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МОЕ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Arial" pitchFamily="34" charset="0"/>
              </a:rPr>
              <a:t>КРЕДО </a:t>
            </a:r>
            <a:endParaRPr lang="ru-RU" sz="60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239</Words>
  <Application>Microsoft Office PowerPoint</Application>
  <PresentationFormat>Экран (4:3)</PresentationFormat>
  <Paragraphs>68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ПОРТФОЛИО ПЕДАГОГА - ПСИХОЛОГА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педагога-психолога</dc:title>
  <dc:creator>Инесса</dc:creator>
  <cp:lastModifiedBy>Инесса</cp:lastModifiedBy>
  <cp:revision>79</cp:revision>
  <dcterms:created xsi:type="dcterms:W3CDTF">2014-10-22T15:19:22Z</dcterms:created>
  <dcterms:modified xsi:type="dcterms:W3CDTF">2014-10-25T16:19:24Z</dcterms:modified>
</cp:coreProperties>
</file>