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3C9-F2CE-4951-8003-EBB4243DCE5F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BF47-5D90-4E32-8C75-AB1E05F4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3C9-F2CE-4951-8003-EBB4243DCE5F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BF47-5D90-4E32-8C75-AB1E05F4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3C9-F2CE-4951-8003-EBB4243DCE5F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BF47-5D90-4E32-8C75-AB1E05F4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3C9-F2CE-4951-8003-EBB4243DCE5F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BF47-5D90-4E32-8C75-AB1E05F4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3C9-F2CE-4951-8003-EBB4243DCE5F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BF47-5D90-4E32-8C75-AB1E05F4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3C9-F2CE-4951-8003-EBB4243DCE5F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BF47-5D90-4E32-8C75-AB1E05F4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3C9-F2CE-4951-8003-EBB4243DCE5F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BF47-5D90-4E32-8C75-AB1E05F4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3C9-F2CE-4951-8003-EBB4243DCE5F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BF47-5D90-4E32-8C75-AB1E05F4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3C9-F2CE-4951-8003-EBB4243DCE5F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BF47-5D90-4E32-8C75-AB1E05F4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3C9-F2CE-4951-8003-EBB4243DCE5F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BF47-5D90-4E32-8C75-AB1E05F4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3C9-F2CE-4951-8003-EBB4243DCE5F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BF47-5D90-4E32-8C75-AB1E05F4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A3C9-F2CE-4951-8003-EBB4243DCE5F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CBF47-5D90-4E32-8C75-AB1E05F43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4.bp.blogspot.com/__VUHdTTKyAE/Su2gcVAPTMI/AAAAAAAACBs/yJKq4KYG5Qw/s400/Untitled-6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ewallpapers.files.wordpress.com/2009/05/shiny-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Картинка 125 из 673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412776"/>
            <a:ext cx="5832648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19259" y="764704"/>
            <a:ext cx="8305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МОНОТИПИЯ</a:t>
            </a:r>
            <a:endParaRPr lang="ru-RU" sz="9600" b="1" cap="none" spc="0" dirty="0">
              <a:ln w="900" cmpd="sng">
                <a:solidFill>
                  <a:srgbClr val="C0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osewallpapers.files.wordpress.com/2009/05/shiny-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6525"/>
            <a:ext cx="9144000" cy="6994525"/>
          </a:xfrm>
          <a:prstGeom prst="rect">
            <a:avLst/>
          </a:prstGeom>
          <a:noFill/>
        </p:spPr>
      </p:pic>
      <p:pic>
        <p:nvPicPr>
          <p:cNvPr id="3" name="Рисунок 2" descr="Рисуно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25745">
            <a:off x="0" y="0"/>
            <a:ext cx="5832648" cy="6382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7411">
            <a:off x="4441482" y="744651"/>
            <a:ext cx="4139184" cy="573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osewallpapers.files.wordpress.com/2009/05/shiny-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3" name="Рисунок 2" descr="Рисунок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0"/>
            <a:ext cx="7704856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osewallpapers.files.wordpress.com/2009/05/shiny-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1844824"/>
            <a:ext cx="40991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ЗА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ewallpapers.files.wordpress.com/2009/05/shiny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316416" cy="309634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Это одна из интересных техник работы подойдет тем, кто совсем не умеет рисовать, но хочет создать красивые картины своими руками.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4026456"/>
            <a:ext cx="756084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Освойте эти  несложные приемы и  маленькие шедевры украсят ваш дом, и просто создадут хорошее настроение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ewallpapers.files.wordpress.com/2009/05/shiny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04864"/>
            <a:ext cx="86764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buClr>
                <a:srgbClr val="002060"/>
              </a:buClr>
            </a:pPr>
            <a:r>
              <a:rPr lang="ru-RU" sz="4000" b="1" dirty="0" smtClean="0">
                <a:solidFill>
                  <a:srgbClr val="FF00FF"/>
                </a:solidFill>
              </a:rPr>
              <a:t>Свежие листочки и травы.</a:t>
            </a:r>
          </a:p>
          <a:p>
            <a:pPr lvl="4">
              <a:buClr>
                <a:srgbClr val="002060"/>
              </a:buClr>
            </a:pPr>
            <a:r>
              <a:rPr lang="ru-RU" sz="4000" dirty="0" smtClean="0">
                <a:solidFill>
                  <a:srgbClr val="000000"/>
                </a:solidFill>
              </a:rPr>
              <a:t> </a:t>
            </a:r>
            <a:r>
              <a:rPr lang="ru-RU" sz="4000" b="1" dirty="0" smtClean="0">
                <a:solidFill>
                  <a:srgbClr val="0000CC"/>
                </a:solidFill>
              </a:rPr>
              <a:t>Кисть.</a:t>
            </a:r>
          </a:p>
          <a:p>
            <a:pPr lvl="4">
              <a:buClr>
                <a:srgbClr val="002060"/>
              </a:buClr>
            </a:pPr>
            <a:r>
              <a:rPr lang="ru-RU" sz="4000" b="1" dirty="0" smtClean="0">
                <a:solidFill>
                  <a:srgbClr val="FF3300"/>
                </a:solidFill>
              </a:rPr>
              <a:t>Белая, тонированная или    </a:t>
            </a:r>
          </a:p>
          <a:p>
            <a:pPr lvl="4">
              <a:buClr>
                <a:srgbClr val="002060"/>
              </a:buClr>
            </a:pPr>
            <a:r>
              <a:rPr lang="ru-RU" sz="4000" b="1" dirty="0" smtClean="0">
                <a:solidFill>
                  <a:srgbClr val="FF3300"/>
                </a:solidFill>
              </a:rPr>
              <a:t>цветная бумага.</a:t>
            </a:r>
          </a:p>
          <a:p>
            <a:pPr lvl="4">
              <a:buClr>
                <a:srgbClr val="002060"/>
              </a:buClr>
            </a:pPr>
            <a:r>
              <a:rPr lang="ru-RU" sz="4000" b="1" dirty="0" smtClean="0">
                <a:solidFill>
                  <a:srgbClr val="7030A0"/>
                </a:solidFill>
              </a:rPr>
              <a:t>Старые газеты.</a:t>
            </a:r>
          </a:p>
          <a:p>
            <a:pPr lvl="4">
              <a:buClr>
                <a:srgbClr val="002060"/>
              </a:buClr>
            </a:pPr>
            <a:r>
              <a:rPr lang="ru-RU" sz="4000" b="1" dirty="0" smtClean="0">
                <a:solidFill>
                  <a:srgbClr val="FF00FF"/>
                </a:solidFill>
              </a:rPr>
              <a:t>Пастель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0573" y="836712"/>
            <a:ext cx="8773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Для работы понадобятся</a:t>
            </a:r>
            <a:r>
              <a:rPr lang="ru-RU" sz="6000" dirty="0" smtClean="0">
                <a:solidFill>
                  <a:srgbClr val="FF0000"/>
                </a:solidFill>
              </a:rPr>
              <a:t>: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ewallpapers.files.wordpress.com/2009/05/shiny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420888"/>
            <a:ext cx="6879364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5414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Соберем красивые по форме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и разнообразные по размеру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листья и травы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ewallpapers.files.wordpress.com/2009/05/shiny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Закрасим листок с левой стороны, краска не должна сильно растекаться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8172400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369" y="6088559"/>
            <a:ext cx="8907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Делать это лучше на старых газетах</a:t>
            </a:r>
            <a:endParaRPr lang="ru-RU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ewallpapers.files.wordpress.com/2009/05/shiny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476672"/>
            <a:ext cx="4211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Отпечатаем листочки на бумаге, попробуйте несколько раз, меняйте цвет.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504944" cy="62910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ewallpapers.files.wordpress.com/2009/05/shiny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657671"/>
            <a:ext cx="7864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Можно немного поработать пастелью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на готовых отпечатках.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68952" cy="539496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ewallpapers.files.wordpress.com/2009/05/shiny-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48254" y="1772816"/>
            <a:ext cx="38957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И вот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 результат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4896543" cy="6336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osewallpapers.files.wordpress.com/2009/05/shiny-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36525"/>
            <a:ext cx="9144000" cy="6994525"/>
          </a:xfrm>
          <a:prstGeom prst="rect">
            <a:avLst/>
          </a:prstGeom>
          <a:noFill/>
        </p:spPr>
      </p:pic>
      <p:pic>
        <p:nvPicPr>
          <p:cNvPr id="3" name="Рисунок 2" descr="Рисунок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0648"/>
            <a:ext cx="8352928" cy="626469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125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17</cp:revision>
  <dcterms:created xsi:type="dcterms:W3CDTF">2011-10-06T18:23:04Z</dcterms:created>
  <dcterms:modified xsi:type="dcterms:W3CDTF">2011-10-07T12:40:12Z</dcterms:modified>
</cp:coreProperties>
</file>