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3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EFA8-D138-48BE-BABE-CEF678319BD4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1F86-13DF-4680-AD2A-1A296FB86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5B50-F2D4-4058-9518-4D45EC842FD9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DBB8E-6E88-4C1B-8D0D-DD7C425E2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FB12-BC4C-477D-A9D5-0AE02E016B13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A5991-6495-4056-A3DE-C02B5F07D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E6BCE-49AA-4370-8EB6-A14CEA570DED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56F3-AE77-4C7E-9E02-AFA42B53F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AA62-E0CD-4E35-A15C-B09861DA8F4B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52ED-5824-4C4B-9783-085CF60B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39CB-AFAF-4271-BEC1-91EB3F0F53C8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046D-B430-49F5-9B53-716D90AB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3B25-6464-4544-B134-76D0A3C24A09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76A5-4F81-4912-8C2F-F081BFC61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19EE9-7C47-4C15-937B-D99ADC8D7BC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E0FC-2E96-4B7F-855F-036EE291D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0BAD-7354-4FEB-9E21-B9FDDCD36EBC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3EDE-D8C9-4E4F-BA14-3383A41F3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19F4F-94C1-46CB-95EE-3F957ABDD5AE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3C57-E441-44EC-8FAB-7A4D213D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2E67-EFAC-4A99-9F4F-F1F0A2867A55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5DE6-3CC9-4136-A85D-D3E5ACC8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0E071A-E6A8-4517-BAE4-5A7BDC611C6E}" type="datetimeFigureOut">
              <a:rPr lang="ru-RU"/>
              <a:pPr>
                <a:defRPr/>
              </a:pPr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05330-2DF1-4E5A-A195-0032122F7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&#1087;&#1088;&#1077;&#1079;&#1077;&#1085;&#1090;&#1072;&#1094;&#1080;&#1080;\&#1092;&#1080;&#1079;&#1084;&#1080;&#1085;&#1091;&#1090;&#1082;&#1072;%20&#1079;&#1074;&#1077;&#1079;&#1076;&#1086;&#1095;&#1082;&#1072;\&#1055;&#1077;&#1089;&#1085;&#1103;%20&#1054;%20&#1047;&#1074;&#1077;&#1079;&#1076;&#1072;&#1093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364/981986.5b/0_89663_3a0bf5cd_orig" TargetMode="External"/><Relationship Id="rId2" Type="http://schemas.openxmlformats.org/officeDocument/2006/relationships/hyperlink" Target="http://altfast.ru/uploads/posts/2008-03/1206530838_5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3000372"/>
            <a:ext cx="7772400" cy="1470025"/>
          </a:xfrm>
        </p:spPr>
        <p:txBody>
          <a:bodyPr/>
          <a:lstStyle/>
          <a:p>
            <a:r>
              <a:rPr lang="ru-RU" sz="6600" i="1" dirty="0" smtClean="0"/>
              <a:t>«Звездочка»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34025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Физкультминутка</a:t>
            </a:r>
          </a:p>
        </p:txBody>
      </p:sp>
      <p:pic>
        <p:nvPicPr>
          <p:cNvPr id="6" name="Песня О Звезд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768997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Звездочка, звездочка,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 небе свети!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Яркие лучики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 нам протяни!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Поднимаем руки вверх.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Вращаем кистями над головой.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</p:txBody>
      </p:sp>
      <p:pic>
        <p:nvPicPr>
          <p:cNvPr id="5" name="Рисунок 4" descr="anime-zvezdy-3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189473"/>
            <a:ext cx="3571900" cy="37820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43362" cy="569755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Ручки мы вложим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 ладошки твои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Нас покружи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Оторви от земли.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28604"/>
            <a:ext cx="4114800" cy="569755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i="1" dirty="0" smtClean="0"/>
              <a:t>Хлопаем над головой.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Кружимся, руки вверху.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280217602_0_23e2f_55c9751b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857496"/>
            <a:ext cx="4381487" cy="3714776"/>
          </a:xfrm>
          <a:prstGeom prst="star7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Звездный лучик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Быстро скакал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 на плечо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   тебе он попал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Массаж правой руки от кисти до плеча.</a:t>
            </a:r>
            <a:endParaRPr lang="ru-RU" i="1" dirty="0"/>
          </a:p>
        </p:txBody>
      </p:sp>
      <p:pic>
        <p:nvPicPr>
          <p:cNvPr id="5" name="Рисунок 4" descr="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071810"/>
            <a:ext cx="3043245" cy="28374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Весело лучик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Песенку спел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 на другое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Плечо полетел.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Массаж левой руки от кисти до плеча.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817990"/>
            <a:ext cx="3214710" cy="30024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Звездный лучик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Быстро скакал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 лобик, на щечки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 нос к нам попал.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Точечный массаж лба, щек, носа.</a:t>
            </a:r>
            <a:endParaRPr lang="ru-RU" dirty="0"/>
          </a:p>
        </p:txBody>
      </p:sp>
      <p:pic>
        <p:nvPicPr>
          <p:cNvPr id="5" name="Рисунок 4" descr="zvezd0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143116"/>
            <a:ext cx="3329006" cy="40225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Хлопают радостно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Наши ладошки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Быстро шагают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Резвые ножки.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Дети выполняют хлопки.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Дети маршируют на месте.</a:t>
            </a:r>
            <a:endParaRPr lang="ru-RU" i="1" dirty="0"/>
          </a:p>
        </p:txBody>
      </p:sp>
      <p:pic>
        <p:nvPicPr>
          <p:cNvPr id="5" name="Рисунок 4" descr="ce605ba35c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6868" y="3286124"/>
            <a:ext cx="4603092" cy="27860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Звездочка скрылась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Ушла на покой.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Мы же отправимся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Дальше с тобой.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Закрываем глаза ладонями</a:t>
            </a:r>
          </a:p>
          <a:p>
            <a:pPr>
              <a:buNone/>
            </a:pPr>
            <a:r>
              <a:rPr lang="ru-RU" i="1" dirty="0" smtClean="0"/>
              <a:t>Ладошки под щеку.</a:t>
            </a:r>
          </a:p>
          <a:p>
            <a:pPr>
              <a:buNone/>
            </a:pPr>
            <a:r>
              <a:rPr lang="ru-RU" i="1" dirty="0" smtClean="0"/>
              <a:t>Улыбаемся друг другу.</a:t>
            </a:r>
            <a:endParaRPr lang="ru-RU" i="1" dirty="0"/>
          </a:p>
        </p:txBody>
      </p:sp>
      <p:pic>
        <p:nvPicPr>
          <p:cNvPr id="7" name="Рисунок 6" descr="323034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071809"/>
            <a:ext cx="3495690" cy="3298749"/>
          </a:xfrm>
          <a:prstGeom prst="rect">
            <a:avLst/>
          </a:prstGeom>
        </p:spPr>
      </p:pic>
      <p:pic>
        <p:nvPicPr>
          <p:cNvPr id="8" name="Рисунок 7" descr="anime-zvezdy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500306"/>
            <a:ext cx="2828941" cy="30003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1143000"/>
          </a:xfrm>
        </p:spPr>
        <p:txBody>
          <a:bodyPr/>
          <a:lstStyle/>
          <a:p>
            <a:r>
              <a:rPr lang="ru-RU" b="1" i="1" smtClean="0"/>
              <a:t>Используемые источники: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043738" cy="4525963"/>
          </a:xfrm>
        </p:spPr>
        <p:txBody>
          <a:bodyPr/>
          <a:lstStyle/>
          <a:p>
            <a:endParaRPr lang="ru-RU" sz="2000" u="sng" smtClean="0">
              <a:hlinkClick r:id="rId2"/>
            </a:endParaRPr>
          </a:p>
          <a:p>
            <a:endParaRPr lang="ru-RU" sz="2000" u="sng" smtClean="0">
              <a:hlinkClick r:id="rId2"/>
            </a:endParaRPr>
          </a:p>
          <a:p>
            <a:r>
              <a:rPr lang="ru-RU" sz="2000" u="sng" smtClean="0">
                <a:hlinkClick r:id="rId2"/>
              </a:rPr>
              <a:t>http://altfast.ru/uploads/posts/2008-03/1206530838_5.jpg</a:t>
            </a:r>
            <a:endParaRPr lang="ru-RU" sz="2000" u="sng" smtClean="0"/>
          </a:p>
          <a:p>
            <a:r>
              <a:rPr lang="ru-RU" sz="2000" u="sng" smtClean="0">
                <a:hlinkClick r:id="rId3"/>
              </a:rPr>
              <a:t>http://img-fotki.yandex.ru/get/9364/981986.5b/0_89663_3a0bf5cd_orig</a:t>
            </a:r>
            <a:endParaRPr lang="ru-RU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80</TotalTime>
  <Words>160</Words>
  <Application>Microsoft Office PowerPoint</Application>
  <PresentationFormat>Экран (4:3)</PresentationFormat>
  <Paragraphs>58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</vt:lpstr>
      <vt:lpstr>«Звездочка»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Используемые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«Звездочка»</dc:title>
  <dc:creator>Mendor</dc:creator>
  <cp:lastModifiedBy>Dara</cp:lastModifiedBy>
  <cp:revision>9</cp:revision>
  <dcterms:created xsi:type="dcterms:W3CDTF">2014-04-04T09:07:30Z</dcterms:created>
  <dcterms:modified xsi:type="dcterms:W3CDTF">2014-04-06T16:38:22Z</dcterms:modified>
</cp:coreProperties>
</file>