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62" r:id="rId5"/>
    <p:sldId id="267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9E8ABB-719D-4C7E-B998-F9421D48E1F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30477E-90C2-4077-B3C7-D434376898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Презентация\desktopwallpapers.org.ua-21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4" y="908720"/>
            <a:ext cx="84527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8835" y="116632"/>
            <a:ext cx="799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Золотая осень России.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852935"/>
            <a:ext cx="493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Ты красива в осеннем наряде, Россия!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Ты прекрасна во все времена!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Я люблю твои реки и горы,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И горжусь тобой, Родина, я!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Презентация\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18" y="2996952"/>
            <a:ext cx="4795629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Презентация\phoca_thumb_l_img_2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0"/>
            <a:ext cx="525479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3326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Русский каравай.</a:t>
            </a:r>
          </a:p>
        </p:txBody>
      </p:sp>
    </p:spTree>
    <p:extLst>
      <p:ext uri="{BB962C8B-B14F-4D97-AF65-F5344CB8AC3E}">
        <p14:creationId xmlns:p14="http://schemas.microsoft.com/office/powerpoint/2010/main" val="35975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6834"/>
            <a:ext cx="4464496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дети твои, Россия!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Таня\Desktop\Презентация\1350582647_artleo.com-24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Таня\Desktop\Презентация\462970faa225684688b3257373b8d08a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07" y="188640"/>
            <a:ext cx="4377871" cy="32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Презентация\198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1142747"/>
            <a:ext cx="7545049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ня\Desktop\Презентация\61745792_3839305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67" y="12793"/>
            <a:ext cx="4915806" cy="32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 любимая, что мать родимая!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3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Таня\Desktop\Презентация\0_6da3a_50ea47f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8" y="44624"/>
            <a:ext cx="5549528" cy="55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83599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Сентябрь.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Таня\Desktop\Презентация\перелет-пти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344" y="83599"/>
            <a:ext cx="3566170" cy="26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Презентация\91ba29baf2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46" y="2924944"/>
            <a:ext cx="4565754" cy="34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886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Октябрь.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Ноябрь.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188640"/>
            <a:ext cx="339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Ярмарка открывается, народ собирается.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Picture 3" descr="C:\Users\Таня\Desktop\Презентация\fairy0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4" y="1124744"/>
            <a:ext cx="899010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ня\Desktop\Презентация\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03"/>
            <a:ext cx="5292080" cy="26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Таня\Desktop\Презентаци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915816" cy="3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Таня\Desktop\Презентация\0_782d6_6ffe91c4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944216" cy="184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Наша ярмарка шумит, стоять на месте не велит!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Таня\Desktop\Презентация\162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0" y="2182597"/>
            <a:ext cx="556232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7980" y="4077072"/>
            <a:ext cx="2142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Ярмарку мы закрываем и на чай всех приглашаем!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92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266</TotalTime>
  <Words>59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 России.</dc:title>
  <dc:creator>Таня</dc:creator>
  <cp:lastModifiedBy>Таня</cp:lastModifiedBy>
  <cp:revision>25</cp:revision>
  <dcterms:created xsi:type="dcterms:W3CDTF">2015-02-12T17:10:25Z</dcterms:created>
  <dcterms:modified xsi:type="dcterms:W3CDTF">2015-02-12T21:52:25Z</dcterms:modified>
</cp:coreProperties>
</file>