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3" r:id="rId7"/>
    <p:sldId id="259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6BA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E142-F7ED-46C3-9106-B6B75E7A6ADC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55DF-834A-4B9A-B942-70D46B55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085184"/>
            <a:ext cx="7776864" cy="12241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Все о МУМИ-ТРОЛЛЯХ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836712"/>
            <a:ext cx="3744416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Туве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Янссон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100 лет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3" descr="5eefc9ca19c65494eecc39287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916832"/>
            <a:ext cx="3024336" cy="3888432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Наташа\Desktop\Мероприятия\Фото\Туве Янсон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2077591" cy="26642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7" name="Picture 3" descr="C:\Users\Наташа\Desktop\Мероприятия\Фото\Туве Янсон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6992"/>
            <a:ext cx="2304256" cy="2961506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</p:pic>
      <p:pic>
        <p:nvPicPr>
          <p:cNvPr id="1028" name="Picture 4" descr="C:\Users\Наташа\Desktop\Мероприятия\Фото\Туве Янсон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1752600" cy="26098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Users\Наташа\Desktop\Мероприятия\Фото\Туве Янсон\40812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29000"/>
            <a:ext cx="2160240" cy="30243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ove_Jansson_hea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68952" cy="5472608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Детство писательницы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0d422_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2852498" cy="4525963"/>
          </a:xfrm>
          <a:ln w="76200">
            <a:solidFill>
              <a:srgbClr val="7030A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3816424" cy="2736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Все лето вся семья </a:t>
            </a:r>
            <a:r>
              <a:rPr lang="ru-RU" sz="1600" dirty="0" err="1" smtClean="0"/>
              <a:t>Янссон</a:t>
            </a:r>
            <a:r>
              <a:rPr lang="ru-RU" sz="1600" dirty="0" smtClean="0"/>
              <a:t> проводила в домике на острове в </a:t>
            </a:r>
            <a:r>
              <a:rPr lang="ru-RU" sz="1600" dirty="0" err="1" smtClean="0"/>
              <a:t>Пеллинки</a:t>
            </a:r>
            <a:r>
              <a:rPr lang="ru-RU" sz="1600" dirty="0" smtClean="0"/>
              <a:t>.  Они арендовали коттедж у местных рыбаков. Именно этот остров, уютный дом, где жила дружная семья, леса вокруг дома, море и крошечные острова послужили </a:t>
            </a:r>
            <a:r>
              <a:rPr lang="ru-RU" sz="1600" dirty="0" err="1" smtClean="0"/>
              <a:t>праобразом</a:t>
            </a:r>
            <a:r>
              <a:rPr lang="ru-RU" sz="1600" dirty="0" smtClean="0"/>
              <a:t> мира, впоследствии описанного Туве в книгах о </a:t>
            </a:r>
            <a:r>
              <a:rPr lang="ru-RU" sz="1600" dirty="0" err="1" smtClean="0"/>
              <a:t>мумии-троллях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0" name="Picture 2" descr="C:\Users\Наташа\Desktop\Мероприятия\Фото\Муми-тролли\7896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221432" cy="12687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1" name="Picture 3" descr="C:\Users\Наташа\Desktop\Мероприятия\Фото\Муми-тролли\x_2f3b2c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53136"/>
            <a:ext cx="2952328" cy="18722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Долина </a:t>
            </a:r>
            <a:r>
              <a:rPr lang="ru-RU" sz="8000" b="1" dirty="0" err="1" smtClean="0">
                <a:solidFill>
                  <a:srgbClr val="FFFF00"/>
                </a:solidFill>
                <a:latin typeface="Comic Sans MS" pitchFamily="66" charset="0"/>
              </a:rPr>
              <a:t>Муми-троллей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Наташа\Desktop\Мероприятия\Фото\Муми-тролл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2952328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5000" t="-1000" r="-1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Наташа\Desktop\Мероприятия\Фото\Муми-тролли\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312368" cy="23316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3414464" cy="26414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Все 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муми-троллях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5" name="Picture 3" descr="C:\Users\Наташа\Desktop\Мероприятия\Фото\Муми-тролли\hhPiHlU8f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97152"/>
            <a:ext cx="2880320" cy="180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077" name="Picture 5" descr="C:\Users\Наташа\Desktop\Мероприятия\Фото\Муми-тролли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77072"/>
            <a:ext cx="2664296" cy="22322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5" descr="482784_351386151630240_1765549492_n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940152" y="3861048"/>
            <a:ext cx="2880320" cy="245288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026" name="Picture 2" descr="C:\Users\Наташа\Desktop\Мероприятия\Фото\Муми-тролли\94466bceedca7713013fc9d1f08bf9a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276872"/>
            <a:ext cx="3565773" cy="25922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1000" r="-2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11144" cy="122413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+mn-lt"/>
              </a:rPr>
              <a:t>Парк </a:t>
            </a:r>
            <a:r>
              <a:rPr lang="ru-RU" b="1" i="1" dirty="0" err="1" smtClean="0">
                <a:solidFill>
                  <a:srgbClr val="7030A0"/>
                </a:solidFill>
                <a:latin typeface="+mn-lt"/>
              </a:rPr>
              <a:t>Муми-троллей</a:t>
            </a:r>
            <a:endParaRPr lang="ru-RU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Содержимое 4" descr="mumij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4038600" cy="29523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653136"/>
            <a:ext cx="7416824" cy="16561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Расположен в г. </a:t>
            </a:r>
            <a:r>
              <a:rPr lang="ru-RU" dirty="0" err="1" smtClean="0"/>
              <a:t>Наантали</a:t>
            </a:r>
            <a:r>
              <a:rPr lang="ru-RU" dirty="0" smtClean="0"/>
              <a:t> и представляет собой настоящую страну со сказочными обитателями — героями книг Туве </a:t>
            </a:r>
            <a:r>
              <a:rPr lang="ru-RU" dirty="0" err="1" smtClean="0"/>
              <a:t>Янссон</a:t>
            </a:r>
            <a:r>
              <a:rPr lang="ru-RU" dirty="0" smtClean="0"/>
              <a:t>. В тематическом парке много развлечений. Здесь можно гулять весь день, смотреть на театральные представления, посещать необычайно красивые домики </a:t>
            </a:r>
            <a:r>
              <a:rPr lang="ru-RU" dirty="0" err="1" smtClean="0"/>
              <a:t>муми-троллей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978896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Муми-дом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nt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196752"/>
            <a:ext cx="4542656" cy="40213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Содержимое 5" descr="0615163528_dscn03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3394472" cy="4525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5122" name="Picture 2" descr="C:\Users\Наташа\Desktop\Мероприятия\Фото\Муми-тролли\p107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301208"/>
            <a:ext cx="1980728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123" name="Picture 3" descr="C:\Users\Наташа\Desktop\Мероприятия\Фото\Муми-тролли\muumiperh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301208"/>
            <a:ext cx="4032448" cy="1412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41568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Музей </a:t>
            </a: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Муми-тролей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в </a:t>
            </a: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Тампере</a:t>
            </a:r>
            <a:endParaRPr lang="ru-RU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moomi-house-tampe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757420" cy="48965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3"/>
            <a:ext cx="3884240" cy="29523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	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Долина </a:t>
            </a:r>
            <a:r>
              <a:rPr lang="ru-RU" b="1" i="1" dirty="0" err="1" smtClean="0">
                <a:solidFill>
                  <a:srgbClr val="002060"/>
                </a:solidFill>
                <a:latin typeface="Comic Sans MS" pitchFamily="66" charset="0"/>
              </a:rPr>
              <a:t>Муми-троллей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  Художественного музея </a:t>
            </a:r>
            <a:r>
              <a:rPr lang="ru-RU" b="1" i="1" dirty="0" err="1" smtClean="0">
                <a:solidFill>
                  <a:srgbClr val="002060"/>
                </a:solidFill>
                <a:latin typeface="Comic Sans MS" pitchFamily="66" charset="0"/>
              </a:rPr>
              <a:t>Тампере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 – это музей, посвященный оригинальным работам писательницы и художницы Туве </a:t>
            </a:r>
            <a:r>
              <a:rPr lang="ru-RU" b="1" i="1" dirty="0" err="1" smtClean="0">
                <a:solidFill>
                  <a:srgbClr val="002060"/>
                </a:solidFill>
                <a:latin typeface="Comic Sans MS" pitchFamily="66" charset="0"/>
              </a:rPr>
              <a:t>Янссон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. Его уникальные коллекции насчитывают около 2000 работ.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Наташа\Desktop\Мероприятия\Фото\Муми-тролли\396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65104"/>
            <a:ext cx="2232248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61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Все о МУМИ-ТРОЛЛЯХ</vt:lpstr>
      <vt:lpstr>Туве Янссон 100 лет  </vt:lpstr>
      <vt:lpstr>Слайд 3</vt:lpstr>
      <vt:lpstr>Детство писательницы</vt:lpstr>
      <vt:lpstr>Долина Муми-троллей</vt:lpstr>
      <vt:lpstr>Все о муми-троллях</vt:lpstr>
      <vt:lpstr>Парк Муми-троллей</vt:lpstr>
      <vt:lpstr>Муми-дом</vt:lpstr>
      <vt:lpstr>Музей Муми-тролей в Тампере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о МУМИ-ТРОЛЛЯХ</dc:title>
  <dc:creator>Наташа</dc:creator>
  <cp:lastModifiedBy>Наташа</cp:lastModifiedBy>
  <cp:revision>10</cp:revision>
  <dcterms:created xsi:type="dcterms:W3CDTF">2014-04-07T09:36:41Z</dcterms:created>
  <dcterms:modified xsi:type="dcterms:W3CDTF">2014-09-04T12:52:52Z</dcterms:modified>
</cp:coreProperties>
</file>