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25"/>
    <a:srgbClr val="FF3300"/>
    <a:srgbClr val="686868"/>
    <a:srgbClr val="FF6600"/>
    <a:srgbClr val="000000"/>
    <a:srgbClr val="FF9900"/>
    <a:srgbClr val="0080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42" d="100"/>
          <a:sy n="42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60637-7A9B-44E2-B341-7781EABC8FDE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24420-9CD4-4E3A-80D8-556832EE8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1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B996B-CE06-4A95-B381-B74617CF5FDA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63073-EAB4-48C6-9205-461A79FA4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0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4DC9-6142-464D-B548-3E96A3FDEA86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921C-D130-470A-934D-E4EA97A81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33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1DD3F-3C0A-483C-82A0-A7E569988A24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887E-ED5A-4EAE-A6E2-B8AB1B923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19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ABB2-74F6-40A0-B344-28043A5095CC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61070-9162-40BA-BA32-637F02062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64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835EC-97F5-4BCD-8C26-DBCB7124EFD7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73B4-E486-4F1A-87AF-182010113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5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CCA14-6400-4B5B-9683-8595438B5CBD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579E-5C52-4846-9503-E68BBE5E2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30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C052-CCC6-40AF-8DE8-AEAF407AE178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923B8-666A-45DA-8690-BCDB1552A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2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2D2B-1098-4306-A63E-B6201F414E8D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B9DF4-CF6C-4A0A-9732-647C91E7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8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FA740-E62D-46EA-8CE4-DE73C8CB3200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2DB5-7589-44FC-98D7-023F6B125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97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4F0DC-ABF3-4B1F-A0EC-0D6874FEC61B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7633-CE98-4691-8E84-82880E9D3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6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ADDCB0-985A-4EBC-85CE-7F88F355EF5E}" type="datetimeFigureOut">
              <a:rPr lang="ru-RU"/>
              <a:pPr>
                <a:defRPr/>
              </a:pPr>
              <a:t>08.05.2011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1CEEC1-0388-475D-8FE9-C22827D5D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15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255373">
            <a:off x="554920" y="1613761"/>
            <a:ext cx="8229600" cy="352839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ru-RU" sz="5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ebuchet MS" pitchFamily="34" charset="0"/>
              </a:rPr>
              <a:t>Формирование навыков связной описательной</a:t>
            </a:r>
            <a:br>
              <a:rPr lang="ru-RU" sz="5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ebuchet MS" pitchFamily="34" charset="0"/>
              </a:rPr>
            </a:br>
            <a:r>
              <a:rPr lang="ru-RU" sz="5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ebuchet MS" pitchFamily="34" charset="0"/>
              </a:rPr>
              <a:t> речи</a:t>
            </a:r>
            <a:endParaRPr lang="ru-RU" sz="54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2292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833438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трелка вправо 15"/>
          <p:cNvSpPr/>
          <p:nvPr/>
        </p:nvSpPr>
        <p:spPr>
          <a:xfrm>
            <a:off x="5118100" y="11239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118100" y="215582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118100" y="31670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118100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118100" y="5119688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12127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9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790575"/>
            <a:ext cx="15017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338888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1949450"/>
            <a:ext cx="431800" cy="382588"/>
          </a:xfrm>
          <a:prstGeom prst="irregularSeal1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7135813" y="1949450"/>
            <a:ext cx="431800" cy="382588"/>
          </a:xfrm>
          <a:prstGeom prst="irregularSeal1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6884988" y="23320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43650" y="2863850"/>
            <a:ext cx="576263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305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19827" r="4301" b="18562"/>
          <a:stretch>
            <a:fillRect/>
          </a:stretch>
        </p:blipFill>
        <p:spPr bwMode="auto">
          <a:xfrm>
            <a:off x="6343650" y="3843338"/>
            <a:ext cx="118427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9" b="12041"/>
          <a:stretch>
            <a:fillRect/>
          </a:stretch>
        </p:blipFill>
        <p:spPr bwMode="auto">
          <a:xfrm>
            <a:off x="6343650" y="4900613"/>
            <a:ext cx="79216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313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1839913"/>
            <a:ext cx="131603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2876550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5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3868738"/>
            <a:ext cx="13144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6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867275"/>
            <a:ext cx="1311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7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5880100"/>
            <a:ext cx="13144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нак запрета 34"/>
          <p:cNvSpPr>
            <a:spLocks noChangeAspect="1"/>
          </p:cNvSpPr>
          <p:nvPr/>
        </p:nvSpPr>
        <p:spPr>
          <a:xfrm>
            <a:off x="3902075" y="2093913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Знак запрета 33"/>
          <p:cNvSpPr>
            <a:spLocks noChangeAspect="1"/>
          </p:cNvSpPr>
          <p:nvPr/>
        </p:nvSpPr>
        <p:spPr>
          <a:xfrm>
            <a:off x="3902075" y="4073525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Знак запрета 31"/>
          <p:cNvSpPr>
            <a:spLocks noChangeAspect="1"/>
          </p:cNvSpPr>
          <p:nvPr/>
        </p:nvSpPr>
        <p:spPr>
          <a:xfrm>
            <a:off x="3894138" y="6105525"/>
            <a:ext cx="539750" cy="477838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3316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833438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трелка вправо 15"/>
          <p:cNvSpPr/>
          <p:nvPr/>
        </p:nvSpPr>
        <p:spPr>
          <a:xfrm>
            <a:off x="5118100" y="11239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118100" y="215582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118100" y="31670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118100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118100" y="5119688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12127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23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790575"/>
            <a:ext cx="15017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338888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1949450"/>
            <a:ext cx="431800" cy="382588"/>
          </a:xfrm>
          <a:prstGeom prst="irregularSeal1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7135813" y="1949450"/>
            <a:ext cx="431800" cy="382588"/>
          </a:xfrm>
          <a:prstGeom prst="irregularSeal1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6884988" y="23320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43650" y="2863850"/>
            <a:ext cx="576263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29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19827" r="4301" b="18562"/>
          <a:stretch>
            <a:fillRect/>
          </a:stretch>
        </p:blipFill>
        <p:spPr bwMode="auto">
          <a:xfrm>
            <a:off x="6343650" y="3843338"/>
            <a:ext cx="118427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9" b="12041"/>
          <a:stretch>
            <a:fillRect/>
          </a:stretch>
        </p:blipFill>
        <p:spPr bwMode="auto">
          <a:xfrm>
            <a:off x="6343650" y="4900613"/>
            <a:ext cx="79216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37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2876550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8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867275"/>
            <a:ext cx="1311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нак запрета 34"/>
          <p:cNvSpPr>
            <a:spLocks noChangeAspect="1"/>
          </p:cNvSpPr>
          <p:nvPr/>
        </p:nvSpPr>
        <p:spPr>
          <a:xfrm>
            <a:off x="2849563" y="2093913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Знак запрета 33"/>
          <p:cNvSpPr>
            <a:spLocks noChangeAspect="1"/>
          </p:cNvSpPr>
          <p:nvPr/>
        </p:nvSpPr>
        <p:spPr>
          <a:xfrm>
            <a:off x="2849563" y="4086225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Знак запрета 31"/>
          <p:cNvSpPr>
            <a:spLocks noChangeAspect="1"/>
          </p:cNvSpPr>
          <p:nvPr/>
        </p:nvSpPr>
        <p:spPr>
          <a:xfrm>
            <a:off x="2849563" y="6091238"/>
            <a:ext cx="539750" cy="477837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595688" y="490537"/>
            <a:ext cx="939800" cy="1584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4340" name="Рисунок 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13" y="854075"/>
            <a:ext cx="13128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трелка вправо 15"/>
          <p:cNvSpPr/>
          <p:nvPr/>
        </p:nvSpPr>
        <p:spPr>
          <a:xfrm>
            <a:off x="5118100" y="11239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118100" y="215582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118100" y="31670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118100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118100" y="5119688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12127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7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790575"/>
            <a:ext cx="15017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338888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1949450"/>
            <a:ext cx="431800" cy="382588"/>
          </a:xfrm>
          <a:prstGeom prst="irregularSeal1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7135813" y="1949450"/>
            <a:ext cx="431800" cy="382588"/>
          </a:xfrm>
          <a:prstGeom prst="irregularSeal1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6884988" y="23320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43650" y="2863850"/>
            <a:ext cx="576263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53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19827" r="4301" b="18562"/>
          <a:stretch>
            <a:fillRect/>
          </a:stretch>
        </p:blipFill>
        <p:spPr bwMode="auto">
          <a:xfrm>
            <a:off x="6343650" y="3843338"/>
            <a:ext cx="118427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9" b="12041"/>
          <a:stretch>
            <a:fillRect/>
          </a:stretch>
        </p:blipFill>
        <p:spPr bwMode="auto">
          <a:xfrm>
            <a:off x="6343650" y="4900613"/>
            <a:ext cx="79216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5400000">
            <a:off x="3589338" y="1517650"/>
            <a:ext cx="939800" cy="1584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595688" y="2533650"/>
            <a:ext cx="939800" cy="1584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596482" y="3520281"/>
            <a:ext cx="938212" cy="1584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595688" y="4524375"/>
            <a:ext cx="939800" cy="1584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590131" y="5537994"/>
            <a:ext cx="938213" cy="1584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61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13" y="2871788"/>
            <a:ext cx="13128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2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4841875"/>
            <a:ext cx="1311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нак запрета 34"/>
          <p:cNvSpPr>
            <a:spLocks noChangeAspect="1"/>
          </p:cNvSpPr>
          <p:nvPr/>
        </p:nvSpPr>
        <p:spPr>
          <a:xfrm>
            <a:off x="2563813" y="2070100"/>
            <a:ext cx="539750" cy="477838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Знак запрета 33"/>
          <p:cNvSpPr>
            <a:spLocks noChangeAspect="1"/>
          </p:cNvSpPr>
          <p:nvPr/>
        </p:nvSpPr>
        <p:spPr>
          <a:xfrm>
            <a:off x="2563813" y="4073525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Знак запрета 31"/>
          <p:cNvSpPr>
            <a:spLocks noChangeAspect="1"/>
          </p:cNvSpPr>
          <p:nvPr/>
        </p:nvSpPr>
        <p:spPr>
          <a:xfrm>
            <a:off x="2563813" y="6091238"/>
            <a:ext cx="539750" cy="477837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366" name="TextBox 6"/>
          <p:cNvSpPr txBox="1">
            <a:spLocks noChangeArrowheads="1"/>
          </p:cNvSpPr>
          <p:nvPr/>
        </p:nvSpPr>
        <p:spPr bwMode="auto">
          <a:xfrm>
            <a:off x="1081088" y="2673350"/>
            <a:ext cx="504825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он</a:t>
            </a:r>
          </a:p>
        </p:txBody>
      </p:sp>
      <p:sp>
        <p:nvSpPr>
          <p:cNvPr id="14367" name="TextBox 4"/>
          <p:cNvSpPr txBox="1">
            <a:spLocks noChangeArrowheads="1"/>
          </p:cNvSpPr>
          <p:nvPr/>
        </p:nvSpPr>
        <p:spPr bwMode="auto">
          <a:xfrm>
            <a:off x="625475" y="1671638"/>
            <a:ext cx="1498600" cy="6461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этот транспорт</a:t>
            </a:r>
          </a:p>
        </p:txBody>
      </p:sp>
      <p:sp>
        <p:nvSpPr>
          <p:cNvPr id="14368" name="TextBox 2"/>
          <p:cNvSpPr txBox="1">
            <a:spLocks noChangeArrowheads="1"/>
          </p:cNvSpPr>
          <p:nvPr/>
        </p:nvSpPr>
        <p:spPr bwMode="auto">
          <a:xfrm>
            <a:off x="638175" y="938213"/>
            <a:ext cx="1498600" cy="3714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самосвал</a:t>
            </a:r>
          </a:p>
        </p:txBody>
      </p:sp>
      <p:sp>
        <p:nvSpPr>
          <p:cNvPr id="14369" name="TextBox 5"/>
          <p:cNvSpPr txBox="1">
            <a:spLocks noChangeArrowheads="1"/>
          </p:cNvSpPr>
          <p:nvPr/>
        </p:nvSpPr>
        <p:spPr bwMode="auto">
          <a:xfrm>
            <a:off x="636588" y="3233738"/>
            <a:ext cx="1498600" cy="6461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эта машина</a:t>
            </a:r>
          </a:p>
        </p:txBody>
      </p:sp>
      <p:sp>
        <p:nvSpPr>
          <p:cNvPr id="14370" name="TextBox 47"/>
          <p:cNvSpPr txBox="1">
            <a:spLocks noChangeArrowheads="1"/>
          </p:cNvSpPr>
          <p:nvPr/>
        </p:nvSpPr>
        <p:spPr bwMode="auto">
          <a:xfrm>
            <a:off x="1031875" y="4133850"/>
            <a:ext cx="708025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она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5364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833438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трелка вправо 15"/>
          <p:cNvSpPr/>
          <p:nvPr/>
        </p:nvSpPr>
        <p:spPr>
          <a:xfrm>
            <a:off x="5118100" y="11239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118100" y="215582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118100" y="31670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118100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118100" y="5119688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12127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71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790575"/>
            <a:ext cx="15017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338888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1949450"/>
            <a:ext cx="431800" cy="382588"/>
          </a:xfrm>
          <a:prstGeom prst="irregularSeal1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7135813" y="1949450"/>
            <a:ext cx="431800" cy="382588"/>
          </a:xfrm>
          <a:prstGeom prst="irregularSeal1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6884988" y="23320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43650" y="2863850"/>
            <a:ext cx="576263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77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19827" r="4301" b="18562"/>
          <a:stretch>
            <a:fillRect/>
          </a:stretch>
        </p:blipFill>
        <p:spPr bwMode="auto">
          <a:xfrm>
            <a:off x="6343650" y="3843338"/>
            <a:ext cx="118427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9" b="12041"/>
          <a:stretch>
            <a:fillRect/>
          </a:stretch>
        </p:blipFill>
        <p:spPr bwMode="auto">
          <a:xfrm>
            <a:off x="6343650" y="4900613"/>
            <a:ext cx="79216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85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1858963"/>
            <a:ext cx="131603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6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2876550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7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3868738"/>
            <a:ext cx="13144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8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867275"/>
            <a:ext cx="1311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9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5880100"/>
            <a:ext cx="13144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нак запрета 34"/>
          <p:cNvSpPr>
            <a:spLocks noChangeAspect="1"/>
          </p:cNvSpPr>
          <p:nvPr/>
        </p:nvSpPr>
        <p:spPr>
          <a:xfrm>
            <a:off x="3902075" y="2071688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7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Знак запрета 33"/>
          <p:cNvSpPr>
            <a:spLocks noChangeAspect="1"/>
          </p:cNvSpPr>
          <p:nvPr/>
        </p:nvSpPr>
        <p:spPr>
          <a:xfrm>
            <a:off x="3902075" y="4127500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7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Знак запрета 31"/>
          <p:cNvSpPr>
            <a:spLocks noChangeAspect="1"/>
          </p:cNvSpPr>
          <p:nvPr/>
        </p:nvSpPr>
        <p:spPr>
          <a:xfrm>
            <a:off x="3902075" y="6105525"/>
            <a:ext cx="539750" cy="477838"/>
          </a:xfrm>
          <a:prstGeom prst="noSmoking">
            <a:avLst/>
          </a:prstGeom>
          <a:solidFill>
            <a:schemeClr val="tx1"/>
          </a:solidFill>
          <a:ln>
            <a:solidFill>
              <a:srgbClr val="FF7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Вид транспорта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099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974850"/>
            <a:ext cx="300831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3932238" y="2751138"/>
            <a:ext cx="1512887" cy="50482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34075" y="2144713"/>
            <a:ext cx="2665413" cy="17176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TextBox 15"/>
          <p:cNvSpPr txBox="1">
            <a:spLocks noChangeArrowheads="1"/>
          </p:cNvSpPr>
          <p:nvPr/>
        </p:nvSpPr>
        <p:spPr bwMode="auto">
          <a:xfrm>
            <a:off x="625475" y="6183313"/>
            <a:ext cx="1114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водный</a:t>
            </a:r>
          </a:p>
        </p:txBody>
      </p:sp>
      <p:sp>
        <p:nvSpPr>
          <p:cNvPr id="4103" name="TextBox 16"/>
          <p:cNvSpPr txBox="1">
            <a:spLocks noChangeArrowheads="1"/>
          </p:cNvSpPr>
          <p:nvPr/>
        </p:nvSpPr>
        <p:spPr bwMode="auto">
          <a:xfrm>
            <a:off x="2690813" y="6183313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воздушный</a:t>
            </a:r>
          </a:p>
        </p:txBody>
      </p:sp>
      <p:sp>
        <p:nvSpPr>
          <p:cNvPr id="4104" name="TextBox 17"/>
          <p:cNvSpPr txBox="1">
            <a:spLocks noChangeArrowheads="1"/>
          </p:cNvSpPr>
          <p:nvPr/>
        </p:nvSpPr>
        <p:spPr bwMode="auto">
          <a:xfrm>
            <a:off x="4859338" y="61817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наземный</a:t>
            </a:r>
          </a:p>
        </p:txBody>
      </p:sp>
      <p:sp>
        <p:nvSpPr>
          <p:cNvPr id="4105" name="TextBox 18"/>
          <p:cNvSpPr txBox="1">
            <a:spLocks noChangeArrowheads="1"/>
          </p:cNvSpPr>
          <p:nvPr/>
        </p:nvSpPr>
        <p:spPr bwMode="auto">
          <a:xfrm>
            <a:off x="7037388" y="6183313"/>
            <a:ext cx="1547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подземный</a:t>
            </a:r>
          </a:p>
        </p:txBody>
      </p:sp>
      <p:pic>
        <p:nvPicPr>
          <p:cNvPr id="4106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621213"/>
            <a:ext cx="1925638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621213"/>
            <a:ext cx="19240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75" y="4632325"/>
            <a:ext cx="1925638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4633913"/>
            <a:ext cx="1852613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Цвет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512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74850"/>
            <a:ext cx="3008312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3886200" y="2752725"/>
            <a:ext cx="1512888" cy="50482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03913" y="2144713"/>
            <a:ext cx="2665412" cy="17176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395288" y="5424488"/>
            <a:ext cx="1008062" cy="936625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ятно 1 22"/>
          <p:cNvSpPr/>
          <p:nvPr/>
        </p:nvSpPr>
        <p:spPr>
          <a:xfrm>
            <a:off x="1403350" y="4292600"/>
            <a:ext cx="1008063" cy="936625"/>
          </a:xfrm>
          <a:prstGeom prst="irregularSeal1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2843213" y="5426075"/>
            <a:ext cx="1008062" cy="935038"/>
          </a:xfrm>
          <a:prstGeom prst="irregularSeal1">
            <a:avLst/>
          </a:prstGeom>
          <a:solidFill>
            <a:srgbClr val="686868"/>
          </a:solidFill>
          <a:ln>
            <a:solidFill>
              <a:srgbClr val="6868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4443413" y="4365625"/>
            <a:ext cx="1008062" cy="936625"/>
          </a:xfrm>
          <a:prstGeom prst="irregularSeal1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ятно 1 20"/>
          <p:cNvSpPr/>
          <p:nvPr/>
        </p:nvSpPr>
        <p:spPr>
          <a:xfrm>
            <a:off x="5526088" y="5511800"/>
            <a:ext cx="1009650" cy="936625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6732588" y="4292600"/>
            <a:ext cx="1008062" cy="936625"/>
          </a:xfrm>
          <a:prstGeom prst="irregularSeal1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ятно 1 21"/>
          <p:cNvSpPr/>
          <p:nvPr/>
        </p:nvSpPr>
        <p:spPr>
          <a:xfrm>
            <a:off x="7740650" y="5426075"/>
            <a:ext cx="1008063" cy="935038"/>
          </a:xfrm>
          <a:prstGeom prst="irregularSeal1">
            <a:avLst/>
          </a:prstGeom>
          <a:solidFill>
            <a:srgbClr val="FF7D25"/>
          </a:solidFill>
          <a:ln>
            <a:solidFill>
              <a:srgbClr val="FF7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Величина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6147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74850"/>
            <a:ext cx="300831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3773488" y="2752725"/>
            <a:ext cx="1512887" cy="50482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62638" y="1974850"/>
            <a:ext cx="2667000" cy="20589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1476375" y="6464300"/>
            <a:ext cx="1223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большой</a:t>
            </a:r>
          </a:p>
        </p:txBody>
      </p:sp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3700463" y="6464300"/>
            <a:ext cx="1223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средний</a:t>
            </a: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5708650" y="6464300"/>
            <a:ext cx="1487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маленький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813" y="4437063"/>
            <a:ext cx="1079500" cy="19081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73488" y="5013325"/>
            <a:ext cx="1079500" cy="133191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84875" y="5589588"/>
            <a:ext cx="936625" cy="7556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Части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7171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73325"/>
            <a:ext cx="3008312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4067175" y="3251200"/>
            <a:ext cx="1511300" cy="50482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3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19827" r="4301" b="18562"/>
          <a:stretch>
            <a:fillRect/>
          </a:stretch>
        </p:blipFill>
        <p:spPr bwMode="auto">
          <a:xfrm>
            <a:off x="6156325" y="2473325"/>
            <a:ext cx="253365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Кем управляется?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8195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3008312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4125913" y="2622550"/>
            <a:ext cx="1511300" cy="50482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00788" y="1844675"/>
            <a:ext cx="1728787" cy="20589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8" name="TextBox 15"/>
          <p:cNvSpPr txBox="1">
            <a:spLocks noChangeArrowheads="1"/>
          </p:cNvSpPr>
          <p:nvPr/>
        </p:nvSpPr>
        <p:spPr bwMode="auto">
          <a:xfrm>
            <a:off x="1198563" y="6183313"/>
            <a:ext cx="1114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пилот</a:t>
            </a:r>
          </a:p>
        </p:txBody>
      </p:sp>
      <p:sp>
        <p:nvSpPr>
          <p:cNvPr id="8199" name="TextBox 16"/>
          <p:cNvSpPr txBox="1">
            <a:spLocks noChangeArrowheads="1"/>
          </p:cNvSpPr>
          <p:nvPr/>
        </p:nvSpPr>
        <p:spPr bwMode="auto">
          <a:xfrm>
            <a:off x="3506788" y="6181725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водитель</a:t>
            </a:r>
          </a:p>
        </p:txBody>
      </p:sp>
      <p:sp>
        <p:nvSpPr>
          <p:cNvPr id="8200" name="TextBox 17"/>
          <p:cNvSpPr txBox="1">
            <a:spLocks noChangeArrowheads="1"/>
          </p:cNvSpPr>
          <p:nvPr/>
        </p:nvSpPr>
        <p:spPr bwMode="auto">
          <a:xfrm>
            <a:off x="6054725" y="61817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капитан</a:t>
            </a:r>
          </a:p>
        </p:txBody>
      </p:sp>
      <p:pic>
        <p:nvPicPr>
          <p:cNvPr id="8201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4437063"/>
            <a:ext cx="1238250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437063"/>
            <a:ext cx="123825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37063"/>
            <a:ext cx="123825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Как используется людьми?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9219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92375"/>
            <a:ext cx="300831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4284663" y="3262313"/>
            <a:ext cx="1511300" cy="503237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1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2484438"/>
            <a:ext cx="1508125" cy="205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0244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833438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трелка вправо 15"/>
          <p:cNvSpPr/>
          <p:nvPr/>
        </p:nvSpPr>
        <p:spPr>
          <a:xfrm>
            <a:off x="5118100" y="11239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118100" y="215582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118100" y="31670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118100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118100" y="5119688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12127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51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790575"/>
            <a:ext cx="15017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338888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1949450"/>
            <a:ext cx="431800" cy="382588"/>
          </a:xfrm>
          <a:prstGeom prst="irregularSeal1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7135813" y="1949450"/>
            <a:ext cx="431800" cy="382588"/>
          </a:xfrm>
          <a:prstGeom prst="irregularSeal1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6884988" y="23320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43650" y="2863850"/>
            <a:ext cx="576263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57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19827" r="4301" b="18562"/>
          <a:stretch>
            <a:fillRect/>
          </a:stretch>
        </p:blipFill>
        <p:spPr bwMode="auto">
          <a:xfrm>
            <a:off x="6343650" y="3843338"/>
            <a:ext cx="118427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9" b="12041"/>
          <a:stretch>
            <a:fillRect/>
          </a:stretch>
        </p:blipFill>
        <p:spPr bwMode="auto">
          <a:xfrm>
            <a:off x="6343650" y="4900613"/>
            <a:ext cx="79216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5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1858963"/>
            <a:ext cx="131603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6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2876550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7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3868738"/>
            <a:ext cx="13144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867275"/>
            <a:ext cx="1311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5880100"/>
            <a:ext cx="13144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1268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833438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трелка вправо 15"/>
          <p:cNvSpPr/>
          <p:nvPr/>
        </p:nvSpPr>
        <p:spPr>
          <a:xfrm>
            <a:off x="5118100" y="11239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118100" y="215582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118100" y="31670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118100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118100" y="5119688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12127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5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790575"/>
            <a:ext cx="15017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6" name="Группа 2"/>
          <p:cNvGrpSpPr>
            <a:grpSpLocks/>
          </p:cNvGrpSpPr>
          <p:nvPr/>
        </p:nvGrpSpPr>
        <p:grpSpPr bwMode="auto">
          <a:xfrm>
            <a:off x="6343650" y="2927350"/>
            <a:ext cx="1501775" cy="901700"/>
            <a:chOff x="6338888" y="1881188"/>
            <a:chExt cx="1501775" cy="90170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6338888" y="1881188"/>
              <a:ext cx="1501775" cy="9017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ятно 1 23"/>
            <p:cNvSpPr/>
            <p:nvPr/>
          </p:nvSpPr>
          <p:spPr>
            <a:xfrm>
              <a:off x="6516688" y="1949451"/>
              <a:ext cx="431800" cy="382587"/>
            </a:xfrm>
            <a:prstGeom prst="irregularSeal1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Пятно 1 24"/>
            <p:cNvSpPr/>
            <p:nvPr/>
          </p:nvSpPr>
          <p:spPr>
            <a:xfrm>
              <a:off x="7135813" y="1963738"/>
              <a:ext cx="431800" cy="382588"/>
            </a:xfrm>
            <a:prstGeom prst="irregularSeal1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Пятно 1 25"/>
            <p:cNvSpPr/>
            <p:nvPr/>
          </p:nvSpPr>
          <p:spPr>
            <a:xfrm>
              <a:off x="6884988" y="2332038"/>
              <a:ext cx="431800" cy="382588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6343650" y="3887788"/>
            <a:ext cx="576263" cy="938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8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19827" r="4301" b="18562"/>
          <a:stretch>
            <a:fillRect/>
          </a:stretch>
        </p:blipFill>
        <p:spPr bwMode="auto">
          <a:xfrm>
            <a:off x="6361113" y="1868488"/>
            <a:ext cx="118427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9" b="12041"/>
          <a:stretch>
            <a:fillRect/>
          </a:stretch>
        </p:blipFill>
        <p:spPr bwMode="auto">
          <a:xfrm>
            <a:off x="6340475" y="5861050"/>
            <a:ext cx="79216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4895850"/>
            <a:ext cx="6096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86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1858963"/>
            <a:ext cx="131603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2876550"/>
            <a:ext cx="13128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3868738"/>
            <a:ext cx="13144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867275"/>
            <a:ext cx="1311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0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5880100"/>
            <a:ext cx="13144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2">
      <a:dk1>
        <a:srgbClr val="3E284D"/>
      </a:dk1>
      <a:lt1>
        <a:sysClr val="window" lastClr="FFFFFF"/>
      </a:lt1>
      <a:dk2>
        <a:srgbClr val="BEDCE7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</TotalTime>
  <Words>51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Book Antiqua</vt:lpstr>
      <vt:lpstr>Arial</vt:lpstr>
      <vt:lpstr>Times New Roman</vt:lpstr>
      <vt:lpstr>Wingdings 2</vt:lpstr>
      <vt:lpstr>Wingdings</vt:lpstr>
      <vt:lpstr>Wingdings 3</vt:lpstr>
      <vt:lpstr>Calibri</vt:lpstr>
      <vt:lpstr>Century Gothic</vt:lpstr>
      <vt:lpstr>Апекс</vt:lpstr>
      <vt:lpstr>Формирование навыков связной описательной  речи</vt:lpstr>
      <vt:lpstr>Вид транспорта</vt:lpstr>
      <vt:lpstr>Цвет</vt:lpstr>
      <vt:lpstr>Величина</vt:lpstr>
      <vt:lpstr>Части</vt:lpstr>
      <vt:lpstr>Кем управляется?</vt:lpstr>
      <vt:lpstr>Как используется людьми?</vt:lpstr>
      <vt:lpstr>Составление описательного рассказа</vt:lpstr>
      <vt:lpstr>Составление описательного рассказа</vt:lpstr>
      <vt:lpstr>Составление описательного рассказа</vt:lpstr>
      <vt:lpstr>Составление описательного рассказа</vt:lpstr>
      <vt:lpstr>Составление описательного рассказа</vt:lpstr>
      <vt:lpstr>Составление описательного рассказа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23</cp:revision>
  <dcterms:created xsi:type="dcterms:W3CDTF">2011-01-15T12:06:05Z</dcterms:created>
  <dcterms:modified xsi:type="dcterms:W3CDTF">2011-05-08T18:06:13Z</dcterms:modified>
</cp:coreProperties>
</file>