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58" r:id="rId3"/>
    <p:sldId id="259" r:id="rId4"/>
    <p:sldId id="260" r:id="rId5"/>
    <p:sldId id="262" r:id="rId6"/>
    <p:sldId id="264" r:id="rId7"/>
    <p:sldId id="266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235" autoAdjust="0"/>
    <p:restoredTop sz="94660"/>
  </p:normalViewPr>
  <p:slideViewPr>
    <p:cSldViewPr>
      <p:cViewPr varScale="1">
        <p:scale>
          <a:sx n="87" d="100"/>
          <a:sy n="87" d="100"/>
        </p:scale>
        <p:origin x="-90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2C0-EC7C-4900-96F5-DF8E4163B3CF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E64076-6E0D-4311-A0E7-5E4E42712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2C0-EC7C-4900-96F5-DF8E4163B3CF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4076-6E0D-4311-A0E7-5E4E42712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2C0-EC7C-4900-96F5-DF8E4163B3CF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4076-6E0D-4311-A0E7-5E4E42712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2C0-EC7C-4900-96F5-DF8E4163B3CF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E64076-6E0D-4311-A0E7-5E4E42712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2C0-EC7C-4900-96F5-DF8E4163B3CF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4076-6E0D-4311-A0E7-5E4E427125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2C0-EC7C-4900-96F5-DF8E4163B3CF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4076-6E0D-4311-A0E7-5E4E42712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2C0-EC7C-4900-96F5-DF8E4163B3CF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AE64076-6E0D-4311-A0E7-5E4E427125B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2C0-EC7C-4900-96F5-DF8E4163B3CF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4076-6E0D-4311-A0E7-5E4E42712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2C0-EC7C-4900-96F5-DF8E4163B3CF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4076-6E0D-4311-A0E7-5E4E42712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2C0-EC7C-4900-96F5-DF8E4163B3CF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4076-6E0D-4311-A0E7-5E4E427125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82C0-EC7C-4900-96F5-DF8E4163B3CF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4076-6E0D-4311-A0E7-5E4E427125B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BD82C0-EC7C-4900-96F5-DF8E4163B3CF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E64076-6E0D-4311-A0E7-5E4E427125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Волшебница- осень.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221088"/>
            <a:ext cx="8064896" cy="676501"/>
          </a:xfrm>
        </p:spPr>
        <p:txBody>
          <a:bodyPr/>
          <a:lstStyle/>
          <a:p>
            <a:r>
              <a:rPr lang="ru-RU" dirty="0" smtClean="0"/>
              <a:t>Составила воспитатель ГБДОУ №95 Григорьева Н.В</a:t>
            </a:r>
            <a:endParaRPr lang="ru-RU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628800"/>
            <a:ext cx="158417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281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4"/>
    </mc:Choice>
    <mc:Fallback xmlns="">
      <p:transition spd="slow" advTm="7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50197" y="116632"/>
            <a:ext cx="5029200" cy="3490628"/>
          </a:xfrm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Октябрь </a:t>
            </a:r>
            <a:r>
              <a:rPr lang="ru-RU" dirty="0"/>
              <a:t>( В. Берестов )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5445224"/>
            <a:ext cx="6155432" cy="1412776"/>
          </a:xfrm>
        </p:spPr>
        <p:txBody>
          <a:bodyPr>
            <a:noAutofit/>
          </a:bodyPr>
          <a:lstStyle/>
          <a:p>
            <a:r>
              <a:rPr lang="ru-RU" sz="1800" dirty="0"/>
              <a:t>Вот на ветке лист кленовый. </a:t>
            </a:r>
          </a:p>
          <a:p>
            <a:r>
              <a:rPr lang="ru-RU" sz="1800" dirty="0"/>
              <a:t>Нынче он совсем как новый! </a:t>
            </a:r>
          </a:p>
          <a:p>
            <a:r>
              <a:rPr lang="ru-RU" sz="1800" dirty="0"/>
              <a:t>Весь румяный, золотой. </a:t>
            </a:r>
          </a:p>
          <a:p>
            <a:r>
              <a:rPr lang="ru-RU" sz="1800" dirty="0"/>
              <a:t>Ты куда, листок? Постой!</a:t>
            </a:r>
          </a:p>
          <a:p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9334"/>
            <a:ext cx="1296144" cy="9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0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5026">
        <p14:glitter pattern="hexagon"/>
      </p:transition>
    </mc:Choice>
    <mc:Fallback xmlns="">
      <p:transition spd="slow" advTm="50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034680" cy="825500"/>
          </a:xfrm>
        </p:spPr>
        <p:txBody>
          <a:bodyPr>
            <a:normAutofit fontScale="90000"/>
          </a:bodyPr>
          <a:lstStyle/>
          <a:p>
            <a:r>
              <a:rPr lang="ru-RU" dirty="0"/>
              <a:t>Наступила осень..."</a:t>
            </a:r>
            <a:br>
              <a:rPr lang="ru-RU" dirty="0"/>
            </a:br>
            <a:r>
              <a:rPr lang="ru-RU" dirty="0"/>
              <a:t>А. </a:t>
            </a:r>
            <a:r>
              <a:rPr lang="ru-RU" dirty="0" err="1"/>
              <a:t>Ерикеев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2314600" cy="4331568"/>
          </a:xfrm>
        </p:spPr>
        <p:txBody>
          <a:bodyPr/>
          <a:lstStyle/>
          <a:p>
            <a:endParaRPr lang="ru-RU" dirty="0"/>
          </a:p>
          <a:p>
            <a:r>
              <a:rPr lang="ru-RU" sz="2000" dirty="0"/>
              <a:t>Наступила осень,</a:t>
            </a:r>
          </a:p>
          <a:p>
            <a:r>
              <a:rPr lang="ru-RU" sz="2000" dirty="0"/>
              <a:t>Пожелтел наш сад.</a:t>
            </a:r>
          </a:p>
          <a:p>
            <a:r>
              <a:rPr lang="ru-RU" sz="2000" dirty="0"/>
              <a:t>Листья на берёзе </a:t>
            </a:r>
          </a:p>
          <a:p>
            <a:r>
              <a:rPr lang="ru-RU" sz="2000" dirty="0"/>
              <a:t>Золотом горят.</a:t>
            </a:r>
          </a:p>
          <a:p>
            <a:r>
              <a:rPr lang="ru-RU" sz="2000" dirty="0"/>
              <a:t>Не слыхать весёлых</a:t>
            </a:r>
          </a:p>
          <a:p>
            <a:r>
              <a:rPr lang="ru-RU" sz="2000" dirty="0"/>
              <a:t>Песен соловья.</a:t>
            </a:r>
          </a:p>
          <a:p>
            <a:r>
              <a:rPr lang="ru-RU" sz="2000" dirty="0"/>
              <a:t>Улетели птицы </a:t>
            </a:r>
          </a:p>
          <a:p>
            <a:r>
              <a:rPr lang="ru-RU" sz="2000" dirty="0"/>
              <a:t>В дальние края.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89438" cy="41875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157265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512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42"/>
    </mc:Choice>
    <mc:Fallback xmlns="">
      <p:transition spd="slow" advTm="10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Осенью </a:t>
            </a:r>
            <a:r>
              <a:rPr lang="ru-RU" dirty="0"/>
              <a:t>(А. Фет)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 Когда сквозная паутина </a:t>
            </a:r>
          </a:p>
          <a:p>
            <a:r>
              <a:rPr lang="ru-RU" sz="2000" dirty="0"/>
              <a:t>Разносит нити ясных дней </a:t>
            </a:r>
          </a:p>
          <a:p>
            <a:r>
              <a:rPr lang="ru-RU" sz="2000" dirty="0"/>
              <a:t>И под окном у селянина </a:t>
            </a:r>
          </a:p>
          <a:p>
            <a:r>
              <a:rPr lang="ru-RU" sz="2000" dirty="0"/>
              <a:t>Далекий благовест слышней, </a:t>
            </a:r>
          </a:p>
          <a:p>
            <a:r>
              <a:rPr lang="ru-RU" sz="2000" dirty="0"/>
              <a:t>Мы не грустим, пугаясь снова </a:t>
            </a:r>
          </a:p>
          <a:p>
            <a:r>
              <a:rPr lang="ru-RU" sz="2000" dirty="0"/>
              <a:t>Дыханья близкого зимы, </a:t>
            </a:r>
          </a:p>
          <a:p>
            <a:r>
              <a:rPr lang="ru-RU" sz="2000" dirty="0"/>
              <a:t>А голос лета прожитого </a:t>
            </a:r>
          </a:p>
          <a:p>
            <a:r>
              <a:rPr lang="ru-RU" sz="2000" dirty="0"/>
              <a:t>Яснее понимаем мы.</a:t>
            </a:r>
          </a:p>
          <a:p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86271"/>
            <a:ext cx="1698306" cy="164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721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898">
        <p:blinds dir="vert"/>
      </p:transition>
    </mc:Choice>
    <mc:Fallback xmlns="">
      <p:transition spd="slow" advTm="1489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Осенние листья (И. </a:t>
            </a:r>
            <a:r>
              <a:rPr lang="ru-RU" dirty="0" err="1"/>
              <a:t>Токмакова</a:t>
            </a:r>
            <a:r>
              <a:rPr lang="ru-RU" dirty="0"/>
              <a:t>)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 Опустел скворечник. </a:t>
            </a:r>
          </a:p>
          <a:p>
            <a:r>
              <a:rPr lang="ru-RU" sz="2400" dirty="0"/>
              <a:t>Улетели птицы, </a:t>
            </a:r>
          </a:p>
          <a:p>
            <a:r>
              <a:rPr lang="ru-RU" sz="2400" dirty="0"/>
              <a:t>Листьям на деревьях </a:t>
            </a:r>
          </a:p>
          <a:p>
            <a:r>
              <a:rPr lang="ru-RU" sz="2400" dirty="0"/>
              <a:t>Тоже не сидится. </a:t>
            </a:r>
          </a:p>
          <a:p>
            <a:r>
              <a:rPr lang="ru-RU" sz="2400" dirty="0"/>
              <a:t>Целый день сегодня </a:t>
            </a:r>
          </a:p>
          <a:p>
            <a:r>
              <a:rPr lang="ru-RU" sz="2400" dirty="0"/>
              <a:t>Все летят, летят... </a:t>
            </a:r>
          </a:p>
          <a:p>
            <a:r>
              <a:rPr lang="ru-RU" sz="2400" dirty="0"/>
              <a:t>Видно, тоже в Африку </a:t>
            </a:r>
          </a:p>
          <a:p>
            <a:r>
              <a:rPr lang="ru-RU" sz="2400" dirty="0"/>
              <a:t>Улететь хотят.</a:t>
            </a:r>
          </a:p>
          <a:p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5050" y="608789"/>
            <a:ext cx="5340350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151216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34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63">
        <p14:vortex dir="r"/>
      </p:transition>
    </mc:Choice>
    <mc:Fallback xmlns="">
      <p:transition spd="slow" advTm="100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75248" y="476672"/>
            <a:ext cx="5029200" cy="3657600"/>
          </a:xfrm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4993760"/>
            <a:ext cx="1944216" cy="522288"/>
          </a:xfrm>
        </p:spPr>
        <p:txBody>
          <a:bodyPr/>
          <a:lstStyle/>
          <a:p>
            <a:r>
              <a:rPr lang="ru-RU" dirty="0" smtClean="0"/>
              <a:t>Дары осени.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013176"/>
            <a:ext cx="4357967" cy="1772816"/>
          </a:xfrm>
        </p:spPr>
        <p:txBody>
          <a:bodyPr>
            <a:normAutofit/>
          </a:bodyPr>
          <a:lstStyle/>
          <a:p>
            <a:r>
              <a:rPr lang="ru-RU" sz="1800" dirty="0"/>
              <a:t>Красавица Осень явилась с дарами,</a:t>
            </a:r>
          </a:p>
          <a:p>
            <a:r>
              <a:rPr lang="ru-RU" sz="1800" dirty="0"/>
              <a:t> Сады, огороды увесив плодами.</a:t>
            </a:r>
          </a:p>
          <a:p>
            <a:r>
              <a:rPr lang="ru-RU" sz="1800" dirty="0"/>
              <a:t> Щедра наша яркая русская Осень!</a:t>
            </a:r>
          </a:p>
          <a:p>
            <a:r>
              <a:rPr lang="ru-RU" sz="1800" dirty="0"/>
              <a:t> Пожалуй же в гости, красавица! Просим!</a:t>
            </a:r>
          </a:p>
        </p:txBody>
      </p:sp>
      <p:pic>
        <p:nvPicPr>
          <p:cNvPr id="8194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18002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839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0"/>
    </mc:Choice>
    <mc:Fallback xmlns="">
      <p:transition spd="slow" advTm="7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59832" y="34797"/>
            <a:ext cx="5029200" cy="3657600"/>
          </a:xfrm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2390800" cy="432048"/>
          </a:xfrm>
        </p:spPr>
        <p:txBody>
          <a:bodyPr>
            <a:normAutofit fontScale="90000"/>
          </a:bodyPr>
          <a:lstStyle/>
          <a:p>
            <a:r>
              <a:rPr lang="ru-RU" dirty="0"/>
              <a:t>Осень </a:t>
            </a:r>
            <a:r>
              <a:rPr lang="ru-RU" dirty="0" smtClean="0"/>
              <a:t>                      (</a:t>
            </a:r>
            <a:r>
              <a:rPr lang="ru-RU" dirty="0"/>
              <a:t>Л. Татьяничева)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1700808"/>
            <a:ext cx="2318792" cy="4600760"/>
          </a:xfrm>
        </p:spPr>
        <p:txBody>
          <a:bodyPr>
            <a:normAutofit/>
          </a:bodyPr>
          <a:lstStyle/>
          <a:p>
            <a:r>
              <a:rPr lang="ru-RU" dirty="0"/>
              <a:t>Помедли, осень, не спеши </a:t>
            </a:r>
          </a:p>
          <a:p>
            <a:r>
              <a:rPr lang="ru-RU" dirty="0"/>
              <a:t>Разматывать свои дожди, </a:t>
            </a:r>
          </a:p>
          <a:p>
            <a:r>
              <a:rPr lang="ru-RU" dirty="0"/>
              <a:t>Свои туманы расстилать </a:t>
            </a:r>
          </a:p>
          <a:p>
            <a:r>
              <a:rPr lang="ru-RU" dirty="0"/>
              <a:t>На зыбкую речную гладь.</a:t>
            </a:r>
          </a:p>
          <a:p>
            <a:r>
              <a:rPr lang="ru-RU" dirty="0"/>
              <a:t>Помедли, осень, покажи </a:t>
            </a:r>
          </a:p>
          <a:p>
            <a:r>
              <a:rPr lang="ru-RU" dirty="0"/>
              <a:t>Мне желтых листьев виражи. </a:t>
            </a:r>
          </a:p>
          <a:p>
            <a:r>
              <a:rPr lang="ru-RU" dirty="0"/>
              <a:t>Дай убедиться, не спеша, </a:t>
            </a:r>
          </a:p>
          <a:p>
            <a:r>
              <a:rPr lang="ru-RU" dirty="0"/>
              <a:t>Как тишина твоя свежа</a:t>
            </a:r>
          </a:p>
          <a:p>
            <a:r>
              <a:rPr lang="ru-RU" dirty="0"/>
              <a:t>И как бездонна неба синь </a:t>
            </a:r>
          </a:p>
          <a:p>
            <a:r>
              <a:rPr lang="ru-RU" dirty="0"/>
              <a:t>Над жарким пламенем осин...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79916"/>
            <a:ext cx="1296144" cy="12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4083815"/>
      </p:ext>
    </p:extLst>
  </p:cSld>
  <p:clrMapOvr>
    <a:masterClrMapping/>
  </p:clrMapOvr>
  <p:transition spd="slow" advTm="1506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 preferRelativeResize="0">
            <a:picLocks noGrp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r="2101"/>
          <a:stretch>
            <a:fillRect/>
          </a:stretch>
        </p:blipFill>
        <p:spPr bwMode="auto">
          <a:xfrm>
            <a:off x="4788024" y="616634"/>
            <a:ext cx="1512168" cy="144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20688"/>
            <a:ext cx="3110880" cy="1872208"/>
          </a:xfrm>
        </p:spPr>
        <p:txBody>
          <a:bodyPr/>
          <a:lstStyle/>
          <a:p>
            <a:r>
              <a:rPr lang="ru-RU" dirty="0"/>
              <a:t>В небесах высоких тает... ( И. Никитин )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708920"/>
            <a:ext cx="2750840" cy="3592648"/>
          </a:xfrm>
        </p:spPr>
        <p:txBody>
          <a:bodyPr>
            <a:normAutofit/>
          </a:bodyPr>
          <a:lstStyle/>
          <a:p>
            <a:r>
              <a:rPr lang="ru-RU" sz="2400" dirty="0"/>
              <a:t>В небесах высоких тает </a:t>
            </a:r>
          </a:p>
          <a:p>
            <a:r>
              <a:rPr lang="ru-RU" sz="2400" dirty="0"/>
              <a:t>Одинокий тонкий луч, </a:t>
            </a:r>
          </a:p>
          <a:p>
            <a:r>
              <a:rPr lang="ru-RU" sz="2400" dirty="0"/>
              <a:t>Улетают птичьи стаи, </a:t>
            </a:r>
          </a:p>
          <a:p>
            <a:r>
              <a:rPr lang="ru-RU" sz="2400" dirty="0"/>
              <a:t>Прилетают стаи туч.</a:t>
            </a:r>
          </a:p>
          <a:p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117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515">
        <p14:prism/>
      </p:transition>
    </mc:Choice>
    <mc:Fallback xmlns="">
      <p:transition spd="slow" advTm="65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4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1|0.8|0.7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1|0.9|1.1|0.9|1.1|0.9|0.7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1|1.7|1.2|1.7|1.4|0.9|1|1.6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0.8|0.9|0.8|1|0.9|1.2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1.7|1.3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1.6|1.2|1.3|1.4|1.2|0.5|0.5|0.6|0.5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.2|0.9|0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230</TotalTime>
  <Words>261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Волшебница- осень.</vt:lpstr>
      <vt:lpstr>                               Октябрь ( В. Берестов ) </vt:lpstr>
      <vt:lpstr>Наступила осень..." А. Ерикеев </vt:lpstr>
      <vt:lpstr>                                                Осенью (А. Фет) </vt:lpstr>
      <vt:lpstr>Осенние листья (И. Токмакова) </vt:lpstr>
      <vt:lpstr>Дары осени.</vt:lpstr>
      <vt:lpstr>Осень                       (Л. Татьяничева) </vt:lpstr>
      <vt:lpstr>В небесах высоких тает... ( И. Никитин 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Misha</dc:creator>
  <cp:lastModifiedBy>Misha</cp:lastModifiedBy>
  <cp:revision>28</cp:revision>
  <dcterms:created xsi:type="dcterms:W3CDTF">2014-11-15T17:39:21Z</dcterms:created>
  <dcterms:modified xsi:type="dcterms:W3CDTF">2014-11-23T17:53:17Z</dcterms:modified>
</cp:coreProperties>
</file>