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660"/>
  </p:normalViewPr>
  <p:slideViewPr>
    <p:cSldViewPr>
      <p:cViewPr varScale="1">
        <p:scale>
          <a:sx n="84" d="100"/>
          <a:sy n="84" d="100"/>
        </p:scale>
        <p:origin x="-138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9A0818-C20C-4037-B2A1-5F3F632A062C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CF244-7295-48F1-A673-76E4914399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Транспорт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1872208"/>
          </a:xfrm>
        </p:spPr>
        <p:txBody>
          <a:bodyPr/>
          <a:lstStyle/>
          <a:p>
            <a:pPr algn="ctr"/>
            <a:r>
              <a:rPr lang="ru-RU" dirty="0" smtClean="0"/>
              <a:t>Вторая младшая </a:t>
            </a:r>
            <a:r>
              <a:rPr lang="ru-RU" dirty="0" smtClean="0"/>
              <a:t>группа №5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1"/>
            <a:ext cx="4104456" cy="30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10" y="765884"/>
            <a:ext cx="8626519" cy="53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Грузовик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Я важная машина,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Есть кузов и кабина.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Вожу любые грузы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По ленточкам дорог.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Продукты и арбузы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Я вам доставлю в срок.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" y="821147"/>
            <a:ext cx="8411077" cy="53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Вертолет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Поднял в небо я глаза -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Там большая стрекоза,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Неживая, из металла,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Все летала и летала,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Грохотала и парила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И пропеллером крутила.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65561"/>
            <a:ext cx="7920880" cy="59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Поезд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По дороге из железа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Быстро еду мимо леса,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Мимо тундры и песков,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Деревень и городов.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Мне уже немало лет.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Паровозом был мой дед.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7682"/>
            <a:ext cx="7704856" cy="58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Корабль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По волнам дворец плывет,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На себе людей везет.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18742"/>
            <a:ext cx="8206068" cy="56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>Велосипед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Я хорошая машина,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Резво еду без бензина.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Увезу в любые дали,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Только ты крути педали. 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транспорт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Транспорт</a:t>
            </a:r>
            <a:r>
              <a:rPr lang="ru-RU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- это машины, которые перевозят людей,  животных и грузы по воде, земле и воздуху.</a:t>
            </a:r>
            <a:br>
              <a:rPr lang="ru-RU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8229"/>
            <a:ext cx="7632848" cy="617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АВТОБУС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Пассажиров мы катаем</a:t>
            </a:r>
          </a:p>
          <a:p>
            <a:pPr algn="ctr">
              <a:buNone/>
            </a:pPr>
            <a:r>
              <a:rPr lang="ru-RU" sz="4000" b="1" i="1" dirty="0" smtClean="0"/>
              <a:t>По маршрутам тут и там,</a:t>
            </a:r>
          </a:p>
          <a:p>
            <a:pPr algn="ctr">
              <a:buNone/>
            </a:pPr>
            <a:r>
              <a:rPr lang="ru-RU" sz="4000" b="1" i="1" dirty="0" smtClean="0"/>
              <a:t>А туристов доставляем</a:t>
            </a:r>
          </a:p>
          <a:p>
            <a:pPr algn="ctr">
              <a:buNone/>
            </a:pPr>
            <a:r>
              <a:rPr lang="ru-RU" sz="4000" b="1" i="1" dirty="0" smtClean="0"/>
              <a:t>К историческим местам.</a:t>
            </a:r>
          </a:p>
          <a:p>
            <a:pPr algn="ctr">
              <a:buNone/>
            </a:pPr>
            <a:r>
              <a:rPr lang="ru-RU" sz="4000" b="1" i="1" dirty="0" smtClean="0"/>
              <a:t>Едем к цели дружно все</a:t>
            </a:r>
          </a:p>
          <a:p>
            <a:pPr algn="ctr">
              <a:buNone/>
            </a:pPr>
            <a:r>
              <a:rPr lang="ru-RU" sz="4000" b="1" i="1" dirty="0" smtClean="0"/>
              <a:t>По проспектам и шоссе. 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27260"/>
            <a:ext cx="8064896" cy="54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6" algn="ctr" rtl="0">
              <a:spcBef>
                <a:spcPct val="0"/>
              </a:spcBef>
            </a:pPr>
            <a:r>
              <a:rPr lang="ru-RU" sz="4800" b="1" i="1" dirty="0" smtClean="0">
                <a:solidFill>
                  <a:srgbClr val="00B050"/>
                </a:solidFill>
              </a:rPr>
              <a:t>Самолёт</a:t>
            </a:r>
            <a:br>
              <a:rPr lang="ru-RU" sz="4800" b="1" i="1" dirty="0" smtClean="0">
                <a:solidFill>
                  <a:srgbClr val="00B050"/>
                </a:solidFill>
              </a:rPr>
            </a:b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Я машина не простая,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Вся из алюминия.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И на крыльях я взлетаю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В это небо синее.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Пассажирский, грузовой,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Иногда сверхзвуковой.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25" y="476672"/>
            <a:ext cx="795582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Трамвай</a:t>
            </a:r>
            <a:endParaRPr lang="ru-RU" sz="6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Искры сыплются салютом,</a:t>
            </a:r>
          </a:p>
          <a:p>
            <a:pPr algn="ctr">
              <a:buNone/>
            </a:pPr>
            <a:r>
              <a:rPr lang="ru-RU" sz="4000" b="1" i="1" dirty="0" smtClean="0"/>
              <a:t>Над проспектом слышен звон.</a:t>
            </a:r>
          </a:p>
          <a:p>
            <a:pPr algn="ctr">
              <a:buNone/>
            </a:pPr>
            <a:r>
              <a:rPr lang="ru-RU" sz="4000" b="1" i="1" dirty="0" smtClean="0"/>
              <a:t>Это едет по маршруту</a:t>
            </a:r>
          </a:p>
          <a:p>
            <a:pPr algn="ctr">
              <a:buNone/>
            </a:pPr>
            <a:r>
              <a:rPr lang="ru-RU" sz="4000" b="1" i="1" dirty="0" smtClean="0"/>
              <a:t>Электрический вагон.</a:t>
            </a:r>
          </a:p>
          <a:p>
            <a:pPr algn="ctr">
              <a:buNone/>
            </a:pPr>
            <a:r>
              <a:rPr lang="ru-RU" sz="4000" b="1" i="1" dirty="0" smtClean="0"/>
              <a:t>Были б рельсы, провода –</a:t>
            </a:r>
          </a:p>
          <a:p>
            <a:pPr algn="ctr">
              <a:buNone/>
            </a:pPr>
            <a:r>
              <a:rPr lang="ru-RU" sz="4000" b="1" i="1" dirty="0" smtClean="0"/>
              <a:t>Нас прокатит без труда. 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26" y="404664"/>
            <a:ext cx="7896714" cy="59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Легковой автомобиль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Бежит, иногда гудит.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 два глаза зорко глядит.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Только красный свет настанет –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Он в момент на месте встанет</a:t>
            </a:r>
            <a:r>
              <a:rPr lang="ru-RU" sz="3600" i="1" dirty="0" smtClean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248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Транспорт</vt:lpstr>
      <vt:lpstr>Что такое транспорт?</vt:lpstr>
      <vt:lpstr>АВТОБУС</vt:lpstr>
      <vt:lpstr>Слайд 4</vt:lpstr>
      <vt:lpstr>Самолёт </vt:lpstr>
      <vt:lpstr>Слайд 6</vt:lpstr>
      <vt:lpstr>Трамвай</vt:lpstr>
      <vt:lpstr>Слайд 8</vt:lpstr>
      <vt:lpstr>Легковой автомобиль</vt:lpstr>
      <vt:lpstr>Слайд 10</vt:lpstr>
      <vt:lpstr>Грузовик</vt:lpstr>
      <vt:lpstr>Слайд 12</vt:lpstr>
      <vt:lpstr>Вертолет</vt:lpstr>
      <vt:lpstr>Слайд 14</vt:lpstr>
      <vt:lpstr>Поезд</vt:lpstr>
      <vt:lpstr>Слайд 16</vt:lpstr>
      <vt:lpstr>Корабль</vt:lpstr>
      <vt:lpstr>Слайд 18</vt:lpstr>
      <vt:lpstr>  Велосипед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Сергей</dc:creator>
  <cp:lastModifiedBy>Сергей</cp:lastModifiedBy>
  <cp:revision>3</cp:revision>
  <dcterms:created xsi:type="dcterms:W3CDTF">2014-03-09T17:24:42Z</dcterms:created>
  <dcterms:modified xsi:type="dcterms:W3CDTF">2014-11-23T18:06:06Z</dcterms:modified>
</cp:coreProperties>
</file>