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19EE-6AD4-47B0-98B6-EB64CDFD7F0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6178-6140-4501-8D7F-1F7C056129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Игра покормим птиц</a:t>
            </a:r>
            <a:br>
              <a:rPr lang="ru-RU" sz="6600" dirty="0" smtClean="0"/>
            </a:br>
            <a:r>
              <a:rPr lang="ru-RU" sz="6600" dirty="0" smtClean="0"/>
              <a:t>зимой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Разработал воспитатель: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Заплатина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Светлана Михайловна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2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920879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52928" cy="52565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Синица </a:t>
            </a:r>
            <a:endParaRPr lang="ru-RU" sz="6000" dirty="0"/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920880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Ласточка </a:t>
            </a:r>
            <a:endParaRPr lang="ru-RU" sz="6000" dirty="0"/>
          </a:p>
        </p:txBody>
      </p:sp>
      <p:pic>
        <p:nvPicPr>
          <p:cNvPr id="4" name="Содержимое 3" descr="1291847211_image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1125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Воробей </a:t>
            </a:r>
            <a:endParaRPr lang="ru-RU" sz="6000" dirty="0"/>
          </a:p>
        </p:txBody>
      </p:sp>
      <p:pic>
        <p:nvPicPr>
          <p:cNvPr id="4" name="Содержимое 3" descr="i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776864" cy="4824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Сорока </a:t>
            </a:r>
            <a:endParaRPr lang="ru-RU" sz="6000" dirty="0"/>
          </a:p>
        </p:txBody>
      </p:sp>
      <p:pic>
        <p:nvPicPr>
          <p:cNvPr id="8" name="Содержимое 7" descr="i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4968552" cy="3816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Утки </a:t>
            </a:r>
            <a:endParaRPr lang="ru-RU" sz="6000" dirty="0"/>
          </a:p>
        </p:txBody>
      </p:sp>
      <p:pic>
        <p:nvPicPr>
          <p:cNvPr id="4" name="Содержимое 3" descr="i (2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20879" cy="48965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Дятел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064896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Кормушки для зимующих птиц </a:t>
            </a:r>
            <a:endParaRPr lang="ru-RU" dirty="0"/>
          </a:p>
        </p:txBody>
      </p:sp>
      <p:pic>
        <p:nvPicPr>
          <p:cNvPr id="4" name="Содержимое 3" descr="i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16824" cy="50405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Игра покормим птиц зимой </vt:lpstr>
      <vt:lpstr>Ворона </vt:lpstr>
      <vt:lpstr>Синица </vt:lpstr>
      <vt:lpstr>Ласточка </vt:lpstr>
      <vt:lpstr>Воробей </vt:lpstr>
      <vt:lpstr>Сорока </vt:lpstr>
      <vt:lpstr>Утки </vt:lpstr>
      <vt:lpstr>Дятел </vt:lpstr>
      <vt:lpstr>Кормушки для зимующих птиц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покормим птиц</dc:title>
  <dc:creator>светлана</dc:creator>
  <cp:lastModifiedBy>светлана</cp:lastModifiedBy>
  <cp:revision>3</cp:revision>
  <dcterms:created xsi:type="dcterms:W3CDTF">2015-01-28T16:00:42Z</dcterms:created>
  <dcterms:modified xsi:type="dcterms:W3CDTF">2015-01-28T16:26:54Z</dcterms:modified>
</cp:coreProperties>
</file>