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988840"/>
            <a:ext cx="4059560" cy="409128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Проект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CC3300"/>
                </a:solidFill>
              </a:rPr>
              <a:t>«КРАЙ РОДНОЙ»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реализация инновационной деятельности в ДОУ по теме: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«Приобщение детей дошкольного возраста к основам национальной культуры на материале краеведения»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2012-2013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уч.г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Содержимое 3" descr="IMG_1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4104456" cy="307834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157192"/>
            <a:ext cx="396044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Нижний Новгород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Наши достижения и планы на будущее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Мы гордимся нашей страной, хотим сохранить традиции русского народа</a:t>
            </a:r>
          </a:p>
          <a:p>
            <a:r>
              <a:rPr lang="ru-RU" dirty="0" smtClean="0"/>
              <a:t>Мы знаем, как жили люди в прошлом, что делали, как одевались, как выглядело их жилище.</a:t>
            </a:r>
          </a:p>
          <a:p>
            <a:r>
              <a:rPr lang="ru-RU" dirty="0" smtClean="0"/>
              <a:t>Мы научились ценить и беречь рукотворные вещи. Знаем, как трудно делать что-то самому.</a:t>
            </a:r>
          </a:p>
          <a:p>
            <a:r>
              <a:rPr lang="ru-RU" dirty="0" smtClean="0"/>
              <a:t>Мы уважаем традиции людей других стран и национальностей.</a:t>
            </a:r>
          </a:p>
          <a:p>
            <a:r>
              <a:rPr lang="ru-RU" dirty="0" smtClean="0"/>
              <a:t>Мы хотим узнать еще больше об истории нашей страны</a:t>
            </a:r>
          </a:p>
          <a:p>
            <a:r>
              <a:rPr lang="ru-RU" dirty="0" smtClean="0"/>
              <a:t>Нам интересно посещать музеи и отгадывать загадки прошлого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Плейкаст &quot;БЕРЁЗЫ белые БЕРЁЗЫ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Актуальность проектной деятельности</a:t>
            </a:r>
            <a:endParaRPr kumimoji="0" lang="ru-RU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55576" y="1340768"/>
            <a:ext cx="7507560" cy="4824536"/>
          </a:xfrm>
          <a:prstGeom prst="rect">
            <a:avLst/>
          </a:prstGeom>
          <a:gradFill>
            <a:gsLst>
              <a:gs pos="0">
                <a:srgbClr val="99FFCC"/>
              </a:gs>
              <a:gs pos="39999">
                <a:schemeClr val="bg1"/>
              </a:gs>
              <a:gs pos="70000">
                <a:srgbClr val="92D050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Духовно-нравственное и патриотическое воспитание начинается в дошкольном возрасте. В связи с актуальностью сохранения культурного наследия, воспитания высоко духовных людей, обогащения знаний о родном крае у детей дошкольного возраста в образовательный процесс дошкольных образовательных учреждений введен национально-региональный компонент.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последнее время обращение к народным истокам, декоративно-прикладному искусству русского народа стало традиционным для использования в практике нравственно-патриотического воспитания дошкольников.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Призывая воспитывать граждан Отечества, мы знакомим детей в доступной форме с важнейшими событиями современности и жизни прошлого поколения.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u="sng" dirty="0" smtClean="0">
                <a:latin typeface="Times New Roman" pitchFamily="18" charset="0"/>
              </a:rPr>
              <a:t>Цель проекта</a:t>
            </a:r>
            <a:r>
              <a:rPr lang="ru-RU" b="1" u="sng" dirty="0" smtClean="0">
                <a:latin typeface="Times New Roman" pitchFamily="18" charset="0"/>
              </a:rPr>
              <a:t> </a:t>
            </a:r>
            <a:r>
              <a:rPr lang="ru-RU" sz="3600" b="1" dirty="0" smtClean="0"/>
              <a:t>- </a:t>
            </a:r>
            <a:r>
              <a:rPr lang="ru-RU" sz="3600" dirty="0" smtClean="0"/>
              <a:t> Способствовать формированию у детей осознания себя частью русского народа посредством обращения к народным истокам</a:t>
            </a:r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3600" b="1" i="1" u="sng" dirty="0" smtClean="0"/>
              <a:t>Задачи проекта: </a:t>
            </a:r>
          </a:p>
          <a:p>
            <a:r>
              <a:rPr lang="ru-RU" dirty="0" smtClean="0"/>
              <a:t>Обогащать представления детей о истории родного края</a:t>
            </a:r>
          </a:p>
          <a:p>
            <a:r>
              <a:rPr lang="ru-RU" dirty="0" smtClean="0"/>
              <a:t>Знакомить детей с устройством быта людей Древней Руси</a:t>
            </a:r>
          </a:p>
          <a:p>
            <a:r>
              <a:rPr lang="ru-RU" dirty="0" smtClean="0"/>
              <a:t>Воспитывать интерес к  декоративно-прикладному искусству</a:t>
            </a:r>
          </a:p>
          <a:p>
            <a:r>
              <a:rPr lang="ru-RU" dirty="0" smtClean="0"/>
              <a:t>Создавать условия для развития познавательного интереса к истории малой Родины у детей и родителей</a:t>
            </a:r>
          </a:p>
          <a:p>
            <a:r>
              <a:rPr lang="ru-RU" dirty="0" smtClean="0"/>
              <a:t> Приобщать семьи воспитанников к созданию в группе мини музея, макета крестьянского подворья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Чтение художественной литературы</a:t>
            </a:r>
          </a:p>
          <a:p>
            <a:r>
              <a:rPr lang="ru-RU" dirty="0" smtClean="0"/>
              <a:t>Тематические беседы</a:t>
            </a:r>
          </a:p>
          <a:p>
            <a:r>
              <a:rPr lang="ru-RU" dirty="0" smtClean="0"/>
              <a:t>Рассматривание иллюстраций, фотографий</a:t>
            </a:r>
          </a:p>
          <a:p>
            <a:r>
              <a:rPr lang="ru-RU" dirty="0" smtClean="0"/>
              <a:t>Подготовка презентаций для детей</a:t>
            </a:r>
          </a:p>
          <a:p>
            <a:r>
              <a:rPr lang="ru-RU" dirty="0" smtClean="0"/>
              <a:t>Консультации и рекомендации для родителей</a:t>
            </a:r>
          </a:p>
          <a:p>
            <a:r>
              <a:rPr lang="ru-RU" dirty="0" smtClean="0"/>
              <a:t>Целевые прогулки</a:t>
            </a:r>
          </a:p>
          <a:p>
            <a:endParaRPr lang="ru-RU" dirty="0" smtClean="0"/>
          </a:p>
          <a:p>
            <a:pPr lvl="2"/>
            <a:endParaRPr lang="ru-RU" dirty="0"/>
          </a:p>
        </p:txBody>
      </p:sp>
      <p:pic>
        <p:nvPicPr>
          <p:cNvPr id="6" name="Picture 2" descr="\\Пк-пк\d\Фото ДОУ 3\экскурсия на почту\S60024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4343400" cy="32585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508104" y="5805264"/>
            <a:ext cx="28803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3300"/>
                </a:solidFill>
              </a:rPr>
              <a:t>Прогулка «По улицам Нижнего»</a:t>
            </a:r>
            <a:endParaRPr lang="ru-RU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484784"/>
            <a:ext cx="4248472" cy="2952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70131"/>
          <a:stretch>
            <a:fillRect/>
          </a:stretch>
        </p:blipFill>
        <p:spPr bwMode="auto">
          <a:xfrm>
            <a:off x="323528" y="1916832"/>
            <a:ext cx="4191000" cy="1532089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99592" y="3789040"/>
            <a:ext cx="2880817" cy="503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Автор: Устюжанина О.Л.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2012 г.</a:t>
            </a:r>
          </a:p>
        </p:txBody>
      </p:sp>
      <p:pic>
        <p:nvPicPr>
          <p:cNvPr id="10" name="Picture 2" descr="http://i.arts.in.ua/i/2814/f_618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3995309" cy="2775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6012160" y="5691154"/>
            <a:ext cx="2808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663300"/>
                </a:solidFill>
              </a:rPr>
              <a:t> Подготовил: Матвеева О.В.</a:t>
            </a:r>
          </a:p>
          <a:p>
            <a:pPr algn="ctr"/>
            <a:r>
              <a:rPr lang="ru-RU" sz="1100" b="1" dirty="0" smtClean="0">
                <a:solidFill>
                  <a:srgbClr val="663300"/>
                </a:solidFill>
              </a:rPr>
              <a:t>                               Устюжанина О.Л</a:t>
            </a:r>
            <a:r>
              <a:rPr lang="ru-RU" sz="1100" dirty="0" smtClean="0">
                <a:solidFill>
                  <a:srgbClr val="663300"/>
                </a:solidFill>
              </a:rPr>
              <a:t>.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76056" y="4536995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Колодец, колодец , дай воды напиться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663300"/>
                </a:solidFill>
              </a:rPr>
              <a:t>Детские презентации</a:t>
            </a:r>
            <a:endParaRPr lang="ru-RU" sz="36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с народным искусством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92488" cy="51998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Возникновение народного прикладного искусства относится к глубокой древности. Природа поставляла мастерам простейшие материалы: дерево, глину, металлы, шерсть. </a:t>
            </a:r>
          </a:p>
          <a:p>
            <a:r>
              <a:rPr lang="ru-RU" sz="2000" dirty="0" smtClean="0"/>
              <a:t>Народное творчество проникает во все уголки нашей жизни, а своей простотой, природными материалами воспитывает у детей чувство прекрасного</a:t>
            </a:r>
          </a:p>
          <a:p>
            <a:endParaRPr lang="ru-RU" sz="2000" dirty="0"/>
          </a:p>
        </p:txBody>
      </p:sp>
      <p:pic>
        <p:nvPicPr>
          <p:cNvPr id="6" name="Picture 2" descr="C:\Users\user\Desktop\площадка 2013\Детские работы\IMG_16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343400" cy="3258589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этап - творческий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Изготовление дидактических игр и альбомов «Ремесла», «Художественное творчество», «Русская изба», «Старинный русский костюм», «Традиции и обычаи и др.</a:t>
            </a:r>
          </a:p>
          <a:p>
            <a:pPr>
              <a:buNone/>
            </a:pPr>
            <a:r>
              <a:rPr lang="ru-RU" dirty="0" smtClean="0"/>
              <a:t>Творческая деятельность:</a:t>
            </a:r>
          </a:p>
          <a:p>
            <a:pPr>
              <a:buNone/>
            </a:pPr>
            <a:r>
              <a:rPr lang="ru-RU" dirty="0" smtClean="0"/>
              <a:t>Лепка из глины</a:t>
            </a:r>
          </a:p>
          <a:p>
            <a:pPr>
              <a:buNone/>
            </a:pPr>
            <a:r>
              <a:rPr lang="ru-RU" dirty="0" smtClean="0"/>
              <a:t>Декоративное рисование</a:t>
            </a:r>
            <a:endParaRPr lang="ru-RU" dirty="0"/>
          </a:p>
        </p:txBody>
      </p:sp>
      <p:pic>
        <p:nvPicPr>
          <p:cNvPr id="6" name="Picture 2" descr="C:\Users\user\Desktop\площадка 2013\Детские работы\IMG_16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4189615" cy="3142211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</p:pic>
      <p:pic>
        <p:nvPicPr>
          <p:cNvPr id="7" name="Picture 3" descr="C:\Users\user\Desktop\площадка 2013\Детские работы\IMG_1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3576041" cy="2681932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 этап – разгуляй (фольклорные и традиционные праздники</a:t>
            </a:r>
            <a:endParaRPr lang="ru-RU" dirty="0"/>
          </a:p>
        </p:txBody>
      </p:sp>
      <p:pic>
        <p:nvPicPr>
          <p:cNvPr id="6" name="Picture 4" descr="C:\Users\user\Desktop\мои документы 1\KINGSTON (F)\Планирование\Планирование старшего воспитателя\Праздники и конкурсы\Масленица\Маслениц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62580"/>
            <a:ext cx="6480720" cy="47627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4126232" cy="8412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4 этап - созидательный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Создание макета крестьянского подворья</a:t>
            </a:r>
          </a:p>
          <a:p>
            <a:r>
              <a:rPr lang="ru-RU" dirty="0" smtClean="0"/>
              <a:t>Обогащение предметно-развивающей среды</a:t>
            </a:r>
          </a:p>
          <a:p>
            <a:r>
              <a:rPr lang="ru-RU" dirty="0" smtClean="0"/>
              <a:t>Пополнение мини музея предметами старины</a:t>
            </a:r>
          </a:p>
          <a:p>
            <a:endParaRPr lang="ru-RU" dirty="0"/>
          </a:p>
        </p:txBody>
      </p:sp>
      <p:pic>
        <p:nvPicPr>
          <p:cNvPr id="6" name="Picture 2" descr="C:\Users\user\Desktop\краеведение\S60037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343400" cy="325858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" name="Picture 2" descr="C:\Users\user\Desktop\краеведение\Матвей\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17032"/>
            <a:ext cx="4128459" cy="2664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559824" y="3429000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детском саду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6093296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Дома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</TotalTime>
  <Words>441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Цель и задачи проекта</vt:lpstr>
      <vt:lpstr>Этапы реализации проекта</vt:lpstr>
      <vt:lpstr>Детские презентации</vt:lpstr>
      <vt:lpstr>Знакомство с народным искусством</vt:lpstr>
      <vt:lpstr>2 этап - творческий</vt:lpstr>
      <vt:lpstr>3 этап – разгуляй (фольклорные и традиционные праздники</vt:lpstr>
      <vt:lpstr>4 этап - созидательный</vt:lpstr>
      <vt:lpstr> Наши достижения и планы на будущее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мы</dc:creator>
  <cp:lastModifiedBy>пользователь</cp:lastModifiedBy>
  <cp:revision>5</cp:revision>
  <dcterms:created xsi:type="dcterms:W3CDTF">2015-01-31T06:58:35Z</dcterms:created>
  <dcterms:modified xsi:type="dcterms:W3CDTF">2015-01-31T07:26:38Z</dcterms:modified>
</cp:coreProperties>
</file>