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78" r:id="rId3"/>
    <p:sldId id="261" r:id="rId4"/>
    <p:sldId id="287" r:id="rId5"/>
    <p:sldId id="288" r:id="rId6"/>
    <p:sldId id="280" r:id="rId7"/>
    <p:sldId id="281" r:id="rId8"/>
    <p:sldId id="282" r:id="rId9"/>
    <p:sldId id="283" r:id="rId10"/>
    <p:sldId id="285" r:id="rId11"/>
    <p:sldId id="263" r:id="rId12"/>
    <p:sldId id="269" r:id="rId13"/>
    <p:sldId id="289" r:id="rId14"/>
    <p:sldId id="274" r:id="rId15"/>
    <p:sldId id="291" r:id="rId16"/>
    <p:sldId id="292" r:id="rId17"/>
    <p:sldId id="294" r:id="rId18"/>
    <p:sldId id="264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dok.opredelim.com/pars_docs/refs/22/21991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8" y="332656"/>
            <a:ext cx="8437784" cy="63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7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Жирафы</a:t>
            </a:r>
            <a:endParaRPr lang="ru-RU" dirty="0"/>
          </a:p>
        </p:txBody>
      </p:sp>
      <p:pic>
        <p:nvPicPr>
          <p:cNvPr id="6146" name="Picture 2" descr="http://im1-tub-ru.yandex.net/i?id=60147551-41-72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73108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61" y="548680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Зебры</a:t>
            </a:r>
            <a:endParaRPr lang="ru-RU" dirty="0"/>
          </a:p>
        </p:txBody>
      </p:sp>
      <p:pic>
        <p:nvPicPr>
          <p:cNvPr id="7170" name="Picture 2" descr="http://900igr.net/datas/okruzhajuschij-mir/Materik-Afrika/0021-021-Materik-Afr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743492" cy="430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3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Лев</a:t>
            </a:r>
            <a:endParaRPr lang="ru-RU" dirty="0"/>
          </a:p>
        </p:txBody>
      </p:sp>
      <p:pic>
        <p:nvPicPr>
          <p:cNvPr id="13314" name="Picture 2" descr="http://i348.photobucket.com/albums/q323/domuzcuk/41107_poster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1" y="1556792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http://im1-tub-ru.yandex.net/i?id=60147551-41-72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68" y="0"/>
            <a:ext cx="449999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900igr.net/datas/okruzhajuschij-mir/Materik-Afrika/0021-021-Materik-Afr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516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348.photobucket.com/albums/q323/domuzcuk/41107_poster2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5"/>
            <a:ext cx="4649568" cy="331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y.delfi.ua/norm/7696/485538_mtI9Si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68" y="3573015"/>
            <a:ext cx="4499992" cy="32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018" y="332656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Кактус</a:t>
            </a:r>
            <a:endParaRPr lang="ru-RU" dirty="0"/>
          </a:p>
        </p:txBody>
      </p:sp>
      <p:pic>
        <p:nvPicPr>
          <p:cNvPr id="18434" name="Picture 2" descr="http://akro-n.ru/content/Pustyni/pic_b/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5213"/>
            <a:ext cx="7944817" cy="529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m1-tub-ru.yandex.net/i?id=60147551-41-72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ww.aravot.am/wp-content/uploads/2012/03/%D5%BB%D5%A1%D5%B5%D5%AC%D5%A1%D5%B4-%D5%AC%D5%B8%D6%82%D5%BD%D5%A1%D5%B6%D5%AF%D5%A1%D6%80%D5%B6%D5%A5%D6%80%D5%A8-nb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top-desktop.ru/files/zhivotnye/1024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41784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Слон</a:t>
            </a:r>
            <a:endParaRPr lang="ru-RU" dirty="0"/>
          </a:p>
        </p:txBody>
      </p:sp>
      <p:pic>
        <p:nvPicPr>
          <p:cNvPr id="8194" name="Picture 2" descr="http://im3-tub-ru.yandex.net/i?id=139608325-12-72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2" y="1484784"/>
            <a:ext cx="7450058" cy="50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ppt4web.ru/images/937/28038/31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77686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budschool.at.ua/_ph/13/2/314792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4824536" cy="63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8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/>
              <a:t>пустыня</a:t>
            </a:r>
            <a:endParaRPr lang="ru-RU" b="1" dirty="0"/>
          </a:p>
        </p:txBody>
      </p:sp>
      <p:pic>
        <p:nvPicPr>
          <p:cNvPr id="5122" name="Picture 2" descr="http://900igr.net/datai/okruzhajuschij-mir/Materik-Afrika/0005-004-Materik-Afr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704856" cy="51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8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512511" cy="1143000"/>
          </a:xfrm>
        </p:spPr>
        <p:txBody>
          <a:bodyPr/>
          <a:lstStyle/>
          <a:p>
            <a:r>
              <a:rPr lang="ru-RU" dirty="0" smtClean="0"/>
              <a:t>Караван верблюдов</a:t>
            </a:r>
            <a:endParaRPr lang="ru-RU" dirty="0"/>
          </a:p>
        </p:txBody>
      </p:sp>
      <p:pic>
        <p:nvPicPr>
          <p:cNvPr id="23554" name="Picture 2" descr="http://ekinchi.az/uploads/posts/2013-04/1366782806_karv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55893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6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effectLst/>
              </a:rPr>
              <a:t>в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 descr="http://900igr.net/data/chtenie/Azbuka-Bukvarjonok.files/0030-191-Kak-malenkie-deti-nazyvajut-sinjak-ili-tsarapi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364088" cy="40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2771800" y="4797152"/>
            <a:ext cx="990600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4067944" y="4559027"/>
            <a:ext cx="657225" cy="4953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860032" y="4817588"/>
            <a:ext cx="990600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Молния 8"/>
          <p:cNvSpPr/>
          <p:nvPr/>
        </p:nvSpPr>
        <p:spPr>
          <a:xfrm flipV="1">
            <a:off x="6239914" y="4355722"/>
            <a:ext cx="304800" cy="685800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Молния 9"/>
          <p:cNvSpPr/>
          <p:nvPr/>
        </p:nvSpPr>
        <p:spPr>
          <a:xfrm rot="890769" flipV="1">
            <a:off x="6322686" y="4463777"/>
            <a:ext cx="304800" cy="685800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Молния 10"/>
          <p:cNvSpPr/>
          <p:nvPr/>
        </p:nvSpPr>
        <p:spPr>
          <a:xfrm rot="10391818">
            <a:off x="6109423" y="4444524"/>
            <a:ext cx="260985" cy="755650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869160"/>
            <a:ext cx="6512511" cy="1143000"/>
          </a:xfrm>
        </p:spPr>
        <p:txBody>
          <a:bodyPr/>
          <a:lstStyle/>
          <a:p>
            <a:pPr algn="l"/>
            <a:r>
              <a:rPr lang="ru-RU" dirty="0">
                <a:effectLst/>
              </a:rPr>
              <a:t>т	 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4578" name="Picture 2" descr="http://900igr.net/datas/okruzhajuschij-mir/Urok-Zona-stepej/0021-021-Tushkanch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2238"/>
            <a:ext cx="576063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2411760" y="5303520"/>
            <a:ext cx="9620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Блок-схема: узел 4"/>
          <p:cNvSpPr/>
          <p:nvPr/>
        </p:nvSpPr>
        <p:spPr>
          <a:xfrm>
            <a:off x="3779912" y="5074920"/>
            <a:ext cx="457200" cy="4572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99992" y="5319954"/>
            <a:ext cx="9620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 descr="http://fotoalbum.seniorennet.be/incl/getimage2.php?imageid=1655669&amp;albumid=7374&amp;typeid=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86541"/>
            <a:ext cx="1190625" cy="126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0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Ушастый еж</a:t>
            </a:r>
            <a:endParaRPr lang="ru-RU" dirty="0"/>
          </a:p>
        </p:txBody>
      </p:sp>
      <p:pic>
        <p:nvPicPr>
          <p:cNvPr id="25602" name="Picture 2" descr="http://img.liveinternet.ru/images/attach/3/15783/15783471_9161153_ezhzz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6048672" cy="372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8976" y="5301208"/>
            <a:ext cx="6303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/>
              <a:t>ё</a:t>
            </a:r>
            <a:endParaRPr lang="ru-RU" sz="6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82249" y="5877272"/>
            <a:ext cx="12287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4139952" y="5648672"/>
            <a:ext cx="457200" cy="4572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716016" y="5877272"/>
            <a:ext cx="12287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Рисунок 8" descr="http://cs9228.userapi.com/v9228821/8/eKmvbgsXTg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0" b="28500"/>
          <a:stretch/>
        </p:blipFill>
        <p:spPr bwMode="auto">
          <a:xfrm>
            <a:off x="6228184" y="5301208"/>
            <a:ext cx="1028700" cy="1184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6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60" y="197768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/>
              <a:t>Оазис в пустыне</a:t>
            </a:r>
            <a:endParaRPr lang="ru-RU" b="1" dirty="0"/>
          </a:p>
        </p:txBody>
      </p:sp>
      <p:pic>
        <p:nvPicPr>
          <p:cNvPr id="26626" name="Picture 2" descr="http://korabox.ru/images/ustore/1/57/M441g2CM2Te3_1056635_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7"/>
            <a:ext cx="8892480" cy="548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3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08" y="116632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/>
              <a:t>саванна</a:t>
            </a:r>
            <a:endParaRPr lang="ru-RU" b="1" dirty="0"/>
          </a:p>
        </p:txBody>
      </p:sp>
      <p:pic>
        <p:nvPicPr>
          <p:cNvPr id="27650" name="Picture 2" descr="http://img-2007-04.photosight.ru/20/20446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1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</TotalTime>
  <Words>17</Words>
  <Application>Microsoft Office PowerPoint</Application>
  <PresentationFormat>Экран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пустыня</vt:lpstr>
      <vt:lpstr>Караван верблюдов</vt:lpstr>
      <vt:lpstr>в </vt:lpstr>
      <vt:lpstr>т   </vt:lpstr>
      <vt:lpstr>Ушастый еж</vt:lpstr>
      <vt:lpstr>Оазис в пустыне</vt:lpstr>
      <vt:lpstr>саванна</vt:lpstr>
      <vt:lpstr>Жирафы</vt:lpstr>
      <vt:lpstr>Зебры</vt:lpstr>
      <vt:lpstr>Лев</vt:lpstr>
      <vt:lpstr>Презентация PowerPoint</vt:lpstr>
      <vt:lpstr>Кактус</vt:lpstr>
      <vt:lpstr>Презентация PowerPoint</vt:lpstr>
      <vt:lpstr>Презентация PowerPoint</vt:lpstr>
      <vt:lpstr>Презентация PowerPoint</vt:lpstr>
      <vt:lpstr>Слон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18</cp:revision>
  <dcterms:created xsi:type="dcterms:W3CDTF">2013-12-30T02:21:53Z</dcterms:created>
  <dcterms:modified xsi:type="dcterms:W3CDTF">2014-01-21T07:32:51Z</dcterms:modified>
</cp:coreProperties>
</file>