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86582" autoAdjust="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D12CD8-94DA-4394-86C9-F4C2FA88E3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63E601-E09A-457E-BF2F-F75FD56EE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14313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 – светофор!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Презентацию подготовила</a:t>
            </a:r>
          </a:p>
          <a:p>
            <a:pPr algn="r"/>
            <a:r>
              <a:rPr lang="ru-RU" sz="1600" dirty="0" smtClean="0"/>
              <a:t>воспитатель средней группы</a:t>
            </a:r>
          </a:p>
          <a:p>
            <a:pPr algn="r"/>
            <a:r>
              <a:rPr lang="ru-RU" sz="1600" dirty="0" smtClean="0"/>
              <a:t>ГБДОУ № 47 </a:t>
            </a:r>
          </a:p>
          <a:p>
            <a:pPr algn="r"/>
            <a:r>
              <a:rPr lang="ru-RU" sz="1600" dirty="0" smtClean="0"/>
              <a:t>Лукьянова Татьяна Николаевна</a:t>
            </a:r>
          </a:p>
          <a:p>
            <a:pPr algn="r"/>
            <a:r>
              <a:rPr lang="ru-RU" sz="1600" dirty="0" smtClean="0"/>
              <a:t>с использованием образовательных технологий</a:t>
            </a:r>
          </a:p>
          <a:p>
            <a:pPr algn="r"/>
            <a:r>
              <a:rPr lang="ru-RU" sz="1600" dirty="0" smtClean="0"/>
              <a:t>(мнемотехника –заучивание стихотворения по </a:t>
            </a:r>
            <a:r>
              <a:rPr lang="ru-RU" sz="1600" dirty="0" err="1" smtClean="0"/>
              <a:t>мнемотаблице</a:t>
            </a:r>
            <a:r>
              <a:rPr lang="ru-RU" sz="1600" dirty="0" smtClean="0"/>
              <a:t>,</a:t>
            </a:r>
          </a:p>
          <a:p>
            <a:pPr algn="r"/>
            <a:r>
              <a:rPr lang="ru-RU" sz="1600" dirty="0" smtClean="0"/>
              <a:t> здоровье развивающая – дыхательная гимнастика,</a:t>
            </a:r>
          </a:p>
          <a:p>
            <a:pPr algn="r"/>
            <a:r>
              <a:rPr lang="ru-RU" sz="1600" dirty="0" smtClean="0"/>
              <a:t>игровая,  словотворчество)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28596" y="1292661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Совместная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сюжетная  композиция  по замыслу родителей с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детьми по рисованию: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дорога со светофором, дорога и пешеходный переход, пешеходный переход и человек и т.д. Для образца на доске вывешиваются иллюстрации по теме.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3133740" cy="225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2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Интеграция образовательных областей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Познание ( формирование целостной картины мира)</a:t>
            </a:r>
          </a:p>
          <a:p>
            <a:r>
              <a:rPr lang="ru-RU" sz="1800" dirty="0" smtClean="0"/>
              <a:t>Художественное творчество (рисование)</a:t>
            </a:r>
          </a:p>
          <a:p>
            <a:r>
              <a:rPr lang="ru-RU" sz="1800" dirty="0" smtClean="0"/>
              <a:t>Музыка</a:t>
            </a:r>
          </a:p>
          <a:p>
            <a:r>
              <a:rPr lang="ru-RU" sz="1800" dirty="0" smtClean="0"/>
              <a:t>Безопасность</a:t>
            </a:r>
          </a:p>
          <a:p>
            <a:r>
              <a:rPr lang="ru-RU" sz="1800" dirty="0" smtClean="0"/>
              <a:t>Чтение художественной литературы</a:t>
            </a:r>
          </a:p>
          <a:p>
            <a:r>
              <a:rPr lang="ru-RU" sz="1800" dirty="0" smtClean="0"/>
              <a:t>Социализация (развитие игровой деятельности)</a:t>
            </a:r>
          </a:p>
          <a:p>
            <a:r>
              <a:rPr lang="ru-RU" sz="1800" dirty="0" smtClean="0"/>
              <a:t>Коммуникация</a:t>
            </a:r>
          </a:p>
          <a:p>
            <a:r>
              <a:rPr lang="ru-RU" sz="1800" dirty="0" smtClean="0"/>
              <a:t>Физическая культура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28604"/>
            <a:ext cx="85011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Обучающие 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Совершенствовать ориентировку в окружающем пространстве.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2.Продолжать расширять знания детей об улице, дороге, перекрестке. Повторить понятие: «пешеход», «пешеходный переход».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3.Продолжать учить детей различать элементы дороги: разделительная полоса, пешеходный переход, полоса движения, остановка общественного транспорта.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4.Продолжать учить выполнять требования сигналов светофора: красный (стой), красный и желтый одновременно (скоро загорится зеленый);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зеленый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(иди), мигающий зеленый и желтый (скоро загорится красный).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5.Продолжать учить детей проводить анализ по - прочитанному, о дорожной ситуации.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Учить детей изображать на рисунке сюжетную композицию.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7.Учить детей анализировать правильность и не правильность выполненных действий в игре.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8.Продолжать знакомить детей с элементарными правилами дорожного движения: места, где можно ходить пешеходам, как переходить проезжую часть; с дорожными знаками.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9.Продолжать учить детей делиться на команды, выбирать согласованно роли.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endParaRPr lang="ru-RU" sz="16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Развивающие задачи: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Развивать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быструю  реакцию на дороге;  ловкость,  внимание, сдержанность, собранность.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6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Воспитательные 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командный дух,  чувство ответственности за своих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одногруппников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доброжелательное отношение к сверстникам в решении игровых и познавательных задач.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1142984"/>
            <a:ext cx="8501122" cy="404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 и оборудование: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иллюстрации с изображением проезжей части, светофора, пешеходов; дорожные знаки, листы бумаги, краски; напольная дорога с изображением пешеходного перехода, перекрёстка, разделительной полосы, костюм регулировщика с жезлом.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Предварительная работа с детьми: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Беседы с детьми о светофоре, дорожных знаках, пешеходном переходе, разделительной полосе (зебре), регулировщике;  просматривание иллюстраций, чтение книг по этим темам.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Предварительная работа с родителями: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Привлечение внимания детей на перекрёстке к светофору; пешеходному переходу; дорожным знакам;  по – возможности,  к регулировщику;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помощь в оформлении группы.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643570" y="2857496"/>
            <a:ext cx="25717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стоит на перекрестке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Полосатый, как в матроске.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Удивились дети разом: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-Для чего ему три глаза?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Красный – стоп всему движенью.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Желтый – наше уваженье.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зеленый загорится,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Можешь дальше в путь пуститься.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зовется с давних пор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просто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светофор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423388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143504" y="1643050"/>
            <a:ext cx="321471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Котик, здесь ты до сих пор?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Посмотри на светофор!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Видишь, свет зажегся красный,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Значит, стой! Идти опасно!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придется подождать,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Хоть машин и не видать!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Жёлтый, свет,  когда горит,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Всем шофёрам говорит: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«Осторожнее, шофёры!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 другой зажжётся скоро!»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Утка крякнула: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 зелёный вижу 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Ну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дети, дружно в ногу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Перейдём через дорогу!»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929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286380" y="2357430"/>
            <a:ext cx="321471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Дыхательная гимнастика «Регулировщик»: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Верный путь он нам покажет,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 Повороты все укажет.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И.п. – ноги на ширине плеч.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1 – правая рука вверх, левая рука в сторону (вдох через нос);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2 – левая рука вверх, правая рука в сторону (выдох с произнесением звука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р-р-р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33" y="785794"/>
            <a:ext cx="472082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857752" y="428604"/>
            <a:ext cx="3786214" cy="603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идём через дорогу.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Дорогу так перехожу: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Сначала влево погляжу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И, если нет машины,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Иду до середины.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Потом смотрю внимательно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Направо обязательно –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И, если нет движения,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Вперёд! Без промедления!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Машина на обочине,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Фургон, сугроб большой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Мешают видеть очень мне: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Что, там на мостовой?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Быть может, мчит сюда сейчас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страшной скорости «КамАЗ»!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Дорогу здесь, мне ясно,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Переходить опасно!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Наш котенок очень мал,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 о многом он узнал.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дорогу перейдёт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 там, где пешеход!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40462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642918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«Ловкий пешеход»: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полу расстилают, нарисованную дорогу с разделительной полосой, пешеходным переходом и перекрестком.  Дети делятся на роль  «пешеходов» и на роль «машин».  «Машины» делятся на 2-е команды. На перекрёстке стоит регулировщик с сигналами светофора и жезлом.  По направлению жезла дети поворачиваются в соответствующую сторону. По сигналу «светофора» они идут или стоят. Тот, кто ошибается, выбывает из игры. Побеждает команда,  в которой остаётся больше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8596" y="3714752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пражнение «Вставь пропущенное слово»: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Дети! Переходить  через … надо спокойно. Нельзя выскакивать на проезжую… . Как только загорелся зелёный свет светофора, внимательно посмотрите  по … , проверьте, все ли машины уже остановились.  При переходе через улицу нужно сначала  …  налево,  а на проезжей части  - направо, что бы видеть, далеко машины или близко.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757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Внимание – светофор!</vt:lpstr>
      <vt:lpstr>Интеграция образовательных областей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 – светофор!</dc:title>
  <dc:creator>Admin</dc:creator>
  <cp:lastModifiedBy>Admin</cp:lastModifiedBy>
  <cp:revision>26</cp:revision>
  <dcterms:created xsi:type="dcterms:W3CDTF">2013-03-04T05:08:00Z</dcterms:created>
  <dcterms:modified xsi:type="dcterms:W3CDTF">2013-03-24T14:10:15Z</dcterms:modified>
</cp:coreProperties>
</file>