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84" r:id="rId2"/>
    <p:sldId id="282" r:id="rId3"/>
    <p:sldId id="280" r:id="rId4"/>
    <p:sldId id="266" r:id="rId5"/>
    <p:sldId id="267" r:id="rId6"/>
    <p:sldId id="268" r:id="rId7"/>
    <p:sldId id="269" r:id="rId8"/>
    <p:sldId id="272" r:id="rId9"/>
    <p:sldId id="273" r:id="rId10"/>
    <p:sldId id="274" r:id="rId11"/>
    <p:sldId id="275" r:id="rId12"/>
    <p:sldId id="276" r:id="rId13"/>
    <p:sldId id="277" r:id="rId14"/>
    <p:sldId id="27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95536" y="260648"/>
            <a:ext cx="874846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  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Интеграция образовательных областей должна обеспечить дошкольнику целостное восприятие окружающего мира.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дом\Desktop\Вика, Детский сад\фото на участке\DSC00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40324" y="1700808"/>
            <a:ext cx="2591120" cy="2448271"/>
          </a:xfrm>
          <a:prstGeom prst="rect">
            <a:avLst/>
          </a:prstGeom>
          <a:noFill/>
        </p:spPr>
      </p:pic>
      <p:pic>
        <p:nvPicPr>
          <p:cNvPr id="4" name="Picture 2" descr="C:\Users\дом\Desktop\распеч в документы на атест-ю\DSC002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653136"/>
            <a:ext cx="2783373" cy="2087805"/>
          </a:xfrm>
          <a:prstGeom prst="rect">
            <a:avLst/>
          </a:prstGeom>
          <a:noFill/>
        </p:spPr>
      </p:pic>
      <p:pic>
        <p:nvPicPr>
          <p:cNvPr id="5" name="Picture 3" descr="C:\Users\дом\Desktop\Вика, Детский сад\фото в уголок к проверке\IMG_10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2996952"/>
            <a:ext cx="3011752" cy="2258711"/>
          </a:xfrm>
          <a:prstGeom prst="rect">
            <a:avLst/>
          </a:prstGeom>
          <a:noFill/>
        </p:spPr>
      </p:pic>
      <p:pic>
        <p:nvPicPr>
          <p:cNvPr id="6" name="Picture 3" descr="C:\Users\дом\Desktop\Вика, Детский сад\фото в уголок к проверке\P10204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1628800"/>
            <a:ext cx="2880484" cy="2160240"/>
          </a:xfrm>
          <a:prstGeom prst="rect">
            <a:avLst/>
          </a:prstGeom>
          <a:noFill/>
        </p:spPr>
      </p:pic>
      <p:pic>
        <p:nvPicPr>
          <p:cNvPr id="7" name="Picture 2" descr="C:\Users\дом\Desktop\Вика, Детский сад\буляков\DSCF21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4668021"/>
            <a:ext cx="2688298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78497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Информационно-аналитические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формы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Основной задачей информационно-</a:t>
            </a:r>
          </a:p>
          <a:p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аналитических форм организации общения с</a:t>
            </a:r>
          </a:p>
          <a:p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родителями являются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сбор, обработка и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использование данных о семье каждого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воспитанника, об общекультурном уровне его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родителей. О наличии у них необходимых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педагогических знаний; об отношении в семье к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ребенку, о запросах, интересах и потребностях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родителей в психолого-педагогической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информации. К данной форме взаимодействия с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родителями можно отнести анкетирование,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интервьюирование, проведение опросов,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беседы.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20688"/>
            <a:ext cx="885698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Познавательные формы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Призваны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повышать психолого-</a:t>
            </a:r>
          </a:p>
          <a:p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педагогическую компетентность родителей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а</a:t>
            </a:r>
          </a:p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значит, способствовать изменению взглядов</a:t>
            </a:r>
          </a:p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родителей на воспитание ребенка в условиях</a:t>
            </a:r>
          </a:p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семьи, развивать рефлексию. Кроме того,</a:t>
            </a:r>
          </a:p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данные формы взаимодействия позволяют</a:t>
            </a:r>
          </a:p>
          <a:p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знакомить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родителей с особенностями</a:t>
            </a:r>
          </a:p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возрастного и психологического развития</a:t>
            </a:r>
          </a:p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детей. Рациональными методами и приемами</a:t>
            </a:r>
          </a:p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воспитания для формирования их</a:t>
            </a:r>
          </a:p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практических навыков.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7129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Досуговые формы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Досуговые формы организации общения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призваны устанавливать теплые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неформальные отношения между педагогами и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родителями, а также более доверительные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отношения между родителями и детьми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9938" name="Picture 2" descr="C:\Users\дом\Desktop\Вика, Детский сад\фото Оксане\IMG_63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284984"/>
            <a:ext cx="4586273" cy="2891002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</p:pic>
      <p:pic>
        <p:nvPicPr>
          <p:cNvPr id="39939" name="Picture 3" descr="C:\Users\дом\Desktop\Вика, Детский сад\фото Оксане\DSC026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140968"/>
            <a:ext cx="4056451" cy="3042338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5689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Наглядно-информационные формы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Решают задачи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ознакомления родителей с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условиями, содержанием и методами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воспитания детей в условиях дошкольного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учреждения, позволяют правильно оценивать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деятельность педагогов, пересмотреть методы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приемы домашнего воспитания, объективно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видеть деятельность воспитателя.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Picture 2" descr="C:\Users\дом\Desktop\распеч в документы на атест-ю\DSC002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573016"/>
            <a:ext cx="3731818" cy="2799233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</p:pic>
      <p:pic>
        <p:nvPicPr>
          <p:cNvPr id="40963" name="Picture 3" descr="C:\Users\дом\Desktop\распеч в документы на атест-ю\DSC002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492494"/>
            <a:ext cx="3600400" cy="2700655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772816"/>
            <a:ext cx="8568952" cy="2862322"/>
          </a:xfrm>
          <a:prstGeom prst="rect">
            <a:avLst/>
          </a:prstGeom>
        </p:spPr>
        <p:txBody>
          <a:bodyPr wrap="square">
            <a:prstTxWarp prst="textCan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</a:p>
          <a:p>
            <a:pPr algn="ctr"/>
            <a:r>
              <a:rPr lang="ru-RU" sz="6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Желаю успехов!</a:t>
            </a:r>
            <a:endParaRPr lang="ru-RU" sz="6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34457"/>
            <a:ext cx="914400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Содержание психолого-педагогической работы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освоению детьми образовательных областей ориентировано на развитие физических, интеллектуальных и личностных качеств детей.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психолого-педагогической работы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формированию физических, интеллектуальных и личностных качеств детей решаются интегрировано  в ходе освоения всех образовательных областей наряду с задачами, отражающими специфику каждой образовательной области, с обязательным психологическим сопровождением.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лнце 2"/>
          <p:cNvSpPr/>
          <p:nvPr/>
        </p:nvSpPr>
        <p:spPr>
          <a:xfrm>
            <a:off x="0" y="188640"/>
            <a:ext cx="288032" cy="36004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395536" y="260648"/>
            <a:ext cx="8496944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§  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Первым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системообразующим фактором  в дошкольном образовании выступают образовательные области. ФГОС выделяет 5  образовательных областей, которые не должны реализовываться в образовательной деятельности ДОУ в чистом виде, их реализация предполагает гармоничное взаимопроникновение и взаимодополнение.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§  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Вторым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системообразующим фактором является    их интеграция на основе календарно-тематического планирования: выбор определенной темы определяет и подбор к ней образовательных областей, которые всесторонне раскроют ребенку ее содержание.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395536" y="138740"/>
            <a:ext cx="8568952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Первый тематический  круг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— реальные события, происходящие в окружающем мире и вызывающие интерес детей (яркие природные явления и общественные события, праздники.)   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        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Второй тематический круг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— воображаемые события, описываемые в художественном произведении, которое воспитатель читает детям. Это мощный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темообразующий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фактор, как и реальные события.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        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Третий тематический круг 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события, специально «смоделированные» воспитателем (исходя из развивающих задач). Это внесение в группу предметов, ранее неизвестных детям, с необычным эффектом или назначением, вызывающих неподдельный интерес и исследовательскую активность (Что это такое? Что с этим делать? Как это действует?).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        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Четвертый  тематический круг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— события, происходящие в жизни возрастной группы, «заражающие» детей и приводящие к удерживающимся какое-то время интересам, корни которых лежат, как правило, в средствах массовой коммуникации и игрушечной индустрии (например,  увлечение динозаврами,  и т. п.)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        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  эти темы могут использоваться воспитателем для гибкого проектирования целостного образовательного процесса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79512" y="662541"/>
            <a:ext cx="856895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§ 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Третьим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системообразующим фактором  является интеграция основных видов деятельности детей дошкольного возраста: познавательно-исследовательской, трудовой, художественно-творческой, коммуникативной, двигательной. Деятельность как психологическая основа интеграции способна объединять внутри себя разрозненные компоненты и быть интегратором всех других деятельностей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§ 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Четвертым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фактором можно выделить  формирование интегральных качеств личности, которые предусмотрены  как конечный результат образовательной деятельности ДОУ. По своей сути личность целостна, системна. Человек в процессе личностного становления постепенно обретает самостоятельность как способность к автономному существованию и социальную активность как способность создавать и поддерживать свои отношения со средой. Интегральная индивидуальность каждой личности складывается в процессе воспитания, развития и обучения.  Четко выделяются линии воспитания: духовно-нравственное, гражданское, патриотическое,  гендерное воспитание, а также воспитание здорового безопасного образа жизни.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323528" y="366623"/>
            <a:ext cx="864096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Особенность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организации интегрированного процесса в дошкольном образовательном учреждении такова, что все перечисленные формы не могут существовать в чистом виде, выбор определенной темы предполагает также их   интеграцию. Например, тема «Мамин праздник» определяет выбор таких образовательных областей, как «Социально - коммуникативное развитие», «Познавательное развитие»,  «Художественно - эстетическое развитие»,  а также видов деятельности: художественно-творческой, игровой, читательской, познавательно-исследовательской.  Единой организационной формой может быть утренник.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51520" y="213898"/>
            <a:ext cx="8352928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течение дня дети читают произведения о маме (В.Осеевой, Ю.Яковлева, Е.Благининой и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рассматривают «Портрет матери» А.Шилова, сами рисуют портреты мам, делают выставку портретов «Мамы всякие важны», рассказывают о профессиях мам, мастерят подарок для мамы – аппликационную открытку, слушают музыкальные произведения, посвященные мамам ( например, Ф.Шуберта «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Ave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Maria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»), организуют совместно со взрослыми концерт для мам, участвуют в проекте «Мамины наряды» или «Хозяюшка». В такой день полезна встреча с одной из мам, которая поделится с детьми секретами о том, как она готовит любимое лакомство для сына или дочки (секреты могут быть разные).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3933056"/>
            <a:ext cx="84249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такой день дети не только погружаются в атмосферу совместного праздника, но и осваивают идеальные черты современной женщины, такие, как нежность, заботливость, ласка, доброта; учатся ценить и уважать свою маму. Здесь налицо духовно-нравственное и гендерное воспитание,  социальное,  личностное, художественно-творческое, познавательно-речевое развитие, а также формирование у детей таких качеств, как активность, любознательность, эмоциональная отзывчивость, 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креативность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2809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Программа ДО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 содержательном разделе Программы должны</a:t>
            </a:r>
          </a:p>
          <a:p>
            <a:r>
              <a:rPr lang="ru-RU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быть представлены особенности</a:t>
            </a:r>
          </a:p>
          <a:p>
            <a:r>
              <a:rPr lang="ru-RU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взаимодействия педагогического коллектива с</a:t>
            </a:r>
          </a:p>
          <a:p>
            <a:r>
              <a:rPr lang="ru-RU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семьями воспитанников</a:t>
            </a:r>
            <a:r>
              <a:rPr lang="ru-RU" b="1" dirty="0" smtClean="0">
                <a:solidFill>
                  <a:srgbClr val="00B0F0"/>
                </a:solidFill>
              </a:rPr>
              <a:t>.</a:t>
            </a:r>
            <a:endParaRPr lang="ru-RU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24744"/>
            <a:ext cx="84249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Формы взаимодействия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ДОУ и семьи</a:t>
            </a:r>
          </a:p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Информационно-аналитические</a:t>
            </a:r>
          </a:p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Познавательные</a:t>
            </a:r>
          </a:p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Досуговые</a:t>
            </a:r>
          </a:p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Наглядно-информационные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140</TotalTime>
  <Words>426</Words>
  <Application>Microsoft Office PowerPoint</Application>
  <PresentationFormat>Экран (4:3)</PresentationFormat>
  <Paragraphs>69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дом</cp:lastModifiedBy>
  <cp:revision>19</cp:revision>
  <dcterms:created xsi:type="dcterms:W3CDTF">2014-11-20T19:47:35Z</dcterms:created>
  <dcterms:modified xsi:type="dcterms:W3CDTF">2015-02-12T20:09:57Z</dcterms:modified>
</cp:coreProperties>
</file>