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556792"/>
            <a:ext cx="7560840" cy="25545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Интеграция ОО в образовательной деятельности с детьми и взаимодействии с родителями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18864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МКДОУ </a:t>
            </a:r>
            <a:r>
              <a:rPr lang="ru-RU" b="1" dirty="0" err="1" smtClean="0">
                <a:solidFill>
                  <a:srgbClr val="002060"/>
                </a:solidFill>
              </a:rPr>
              <a:t>д</a:t>
            </a:r>
            <a:r>
              <a:rPr lang="ru-RU" b="1" dirty="0" smtClean="0">
                <a:solidFill>
                  <a:srgbClr val="002060"/>
                </a:solidFill>
              </a:rPr>
              <a:t>/с № 2 «Солнышко» г. Пласт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5085184"/>
            <a:ext cx="6552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                  Воспитатель </a:t>
            </a:r>
            <a:r>
              <a:rPr lang="ru-RU" b="1" dirty="0" err="1" smtClean="0">
                <a:solidFill>
                  <a:srgbClr val="002060"/>
                </a:solidFill>
              </a:rPr>
              <a:t>старшей-подготовительной</a:t>
            </a:r>
            <a:r>
              <a:rPr lang="ru-RU" b="1" dirty="0" smtClean="0">
                <a:solidFill>
                  <a:srgbClr val="002060"/>
                </a:solidFill>
              </a:rPr>
              <a:t> группы: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                      Бондаренко Виктория Викторовна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             2014 г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Документы, лежащие в основе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разработки ФГОС</a:t>
            </a:r>
          </a:p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 Конвенция ООН о правах ребенка</a:t>
            </a:r>
          </a:p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 Конституция РФ</a:t>
            </a:r>
          </a:p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 Закон об образовании в РФ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20688"/>
            <a:ext cx="88569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ФГОС дошкольного образования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Одни из основных принципов дошкольного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образования: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 сотрудничество Организации с семьей;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 приобщение детей к социокультурным нормам,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традициям семьи, общества и государства.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Стандарт направлен на решение такой задачи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как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 обеспечения психолого-педагогической поддержки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семьи и повышения компетентности родителей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(законных представителей) в вопросах развития и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образования, охраны и укрепления здоровья детей.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332656"/>
            <a:ext cx="878497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Основополагающий принцип развития современного дошкольного образования: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принцип интеграции образовательных областей.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Данный принцип является инновационным для дошкольного образования и обязывает дошкольные образовательные учреждения коренным образом перестроить образовательную деятельность в детском саду на основе синтеза, объединения образовательных областей, который предполагает получение единого целостного образовательного продукта, обеспечивающего формирование интегральных качеств личности дошкольника и  гармоничное его вхождение в социум.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9512" y="404083"/>
            <a:ext cx="453650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образовательной области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«Физическое развитие»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направлено на достижение целей формирования у детей интереса и ценностного отношения к занятиям физической культурой, гармоничное физическое развитие, на достижение целей охраны здоровья детей и формирования основы культуры здоровья.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дом\Desktop\Вика, Детский сад\фото на участке\DSC00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015" y="1196752"/>
            <a:ext cx="4724985" cy="4464496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283968" y="761506"/>
            <a:ext cx="46805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образовательной области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«Социально-коммуникативное развитие»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направлено на достижение целей освоения первоначальных представлений социального характера и включения детей в систему социальных отношений, на достижение целей овладения конструктивными способами и средствами взаимодействия с окружающими людьми.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дом\Desktop\распеч в документы на атест-ю\DSC00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4127345" cy="3095917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28675" name="Picture 3" descr="C:\Users\дом\Desktop\распеч в документы на атест-ю\DSC00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7"/>
            <a:ext cx="4055944" cy="304235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7504" y="62772"/>
            <a:ext cx="89289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образовательной области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«Познавательное развитие»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направлено на достижение целей развития у детей познавательных интересов, интеллектуального развития детей.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дом\Desktop\Вика, Детский сад\фото в уголок к проверке\IMG_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4464496" cy="3348221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</p:pic>
      <p:pic>
        <p:nvPicPr>
          <p:cNvPr id="29699" name="Picture 3" descr="C:\Users\дом\Desktop\Вика, Детский сад\фото в уголок к проверке\IMG_1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36912"/>
            <a:ext cx="4800751" cy="36004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39552" y="-68034"/>
            <a:ext cx="77048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образовательной области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«Художественно - эстетическое развитие»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направлено на достижение целей формирования интереса к эстетической стороне окружающей действительности, удовлетворение потребности детей в самовыражении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дом\Desktop\Вика, Детский сад\фото в уголок к проверке\IMG_0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564904"/>
            <a:ext cx="4764237" cy="357301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30723" name="Picture 3" descr="C:\Users\дом\Desktop\Вика, Детский сад\фото в уголок к проверке\P1020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76" y="2636912"/>
            <a:ext cx="4644024" cy="348281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23528" y="60303"/>
            <a:ext cx="82089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образовательной области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Речевое развитие»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предполагает овладение </a:t>
            </a:r>
            <a:r>
              <a:rPr lang="ru-RU" sz="2400" b="1" dirty="0" smtClean="0">
                <a:solidFill>
                  <a:srgbClr val="000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ошкольниками чистой и правильной речью, подготовку к речевой грамотности в школьном обучении, правильной орфоэпии и орфографии.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дом\Desktop\Вика, Детский сад\буляков\DSCF2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4224469" cy="3168352"/>
          </a:xfrm>
          <a:prstGeom prst="rect">
            <a:avLst/>
          </a:prstGeom>
          <a:noFill/>
        </p:spPr>
      </p:pic>
      <p:pic>
        <p:nvPicPr>
          <p:cNvPr id="31747" name="Picture 3" descr="C:\Users\дом\Desktop\Вика, Детский сад\фото Оксане\101MSDCF\DSC002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84984"/>
            <a:ext cx="4127915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141</TotalTime>
  <Words>163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18</cp:revision>
  <dcterms:created xsi:type="dcterms:W3CDTF">2014-11-20T19:47:35Z</dcterms:created>
  <dcterms:modified xsi:type="dcterms:W3CDTF">2015-02-12T20:10:26Z</dcterms:modified>
</cp:coreProperties>
</file>