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59" r:id="rId9"/>
    <p:sldId id="260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0E129-696D-4896-810D-D66A860E1464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912D15D-4F9C-4A7B-B767-582345869B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0E129-696D-4896-810D-D66A860E1464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D15D-4F9C-4A7B-B767-582345869B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0E129-696D-4896-810D-D66A860E1464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D15D-4F9C-4A7B-B767-582345869B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0E129-696D-4896-810D-D66A860E1464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912D15D-4F9C-4A7B-B767-582345869B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0E129-696D-4896-810D-D66A860E1464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D15D-4F9C-4A7B-B767-582345869B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0E129-696D-4896-810D-D66A860E1464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D15D-4F9C-4A7B-B767-582345869B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0E129-696D-4896-810D-D66A860E1464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912D15D-4F9C-4A7B-B767-582345869B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0E129-696D-4896-810D-D66A860E1464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D15D-4F9C-4A7B-B767-582345869B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0E129-696D-4896-810D-D66A860E1464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D15D-4F9C-4A7B-B767-582345869B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0E129-696D-4896-810D-D66A860E1464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D15D-4F9C-4A7B-B767-582345869B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0E129-696D-4896-810D-D66A860E1464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D15D-4F9C-4A7B-B767-582345869B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F70E129-696D-4896-810D-D66A860E1464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912D15D-4F9C-4A7B-B767-582345869B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908719"/>
            <a:ext cx="8458200" cy="5167067"/>
          </a:xfrm>
        </p:spPr>
        <p:txBody>
          <a:bodyPr>
            <a:normAutofit/>
          </a:bodyPr>
          <a:lstStyle/>
          <a:p>
            <a:r>
              <a:rPr lang="ru-RU" sz="4400" b="1" i="1" u="sng" dirty="0" smtClean="0">
                <a:solidFill>
                  <a:srgbClr val="C00000"/>
                </a:solidFill>
              </a:rPr>
              <a:t/>
            </a:r>
            <a:br>
              <a:rPr lang="ru-RU" sz="4400" b="1" i="1" u="sng" dirty="0" smtClean="0">
                <a:solidFill>
                  <a:srgbClr val="C00000"/>
                </a:solidFill>
              </a:rPr>
            </a:br>
            <a:r>
              <a:rPr lang="ru-RU" sz="6600" b="1" i="1" dirty="0" smtClean="0">
                <a:solidFill>
                  <a:srgbClr val="002060"/>
                </a:solidFill>
              </a:rPr>
              <a:t>            ПРОЕКТ</a:t>
            </a:r>
            <a:r>
              <a:rPr lang="ru-RU" sz="6600" b="1" i="1" dirty="0">
                <a:solidFill>
                  <a:srgbClr val="002060"/>
                </a:solidFill>
              </a:rPr>
              <a:t/>
            </a:r>
            <a:br>
              <a:rPr lang="ru-RU" sz="6600" b="1" i="1" dirty="0">
                <a:solidFill>
                  <a:srgbClr val="002060"/>
                </a:solidFill>
              </a:rPr>
            </a:br>
            <a:r>
              <a:rPr lang="ru-RU" sz="6600" b="1" i="1" dirty="0" smtClean="0">
                <a:solidFill>
                  <a:srgbClr val="002060"/>
                </a:solidFill>
              </a:rPr>
              <a:t>   </a:t>
            </a:r>
            <a:r>
              <a:rPr lang="ru-RU" sz="6600" b="1" i="1" dirty="0" smtClean="0">
                <a:solidFill>
                  <a:srgbClr val="C00000"/>
                </a:solidFill>
              </a:rPr>
              <a:t>«</a:t>
            </a:r>
            <a:r>
              <a:rPr lang="ru-RU" sz="4400" b="1" i="1" u="sng" dirty="0" smtClean="0">
                <a:solidFill>
                  <a:srgbClr val="C00000"/>
                </a:solidFill>
              </a:rPr>
              <a:t>Осторожно на дороге!»</a:t>
            </a:r>
            <a:endParaRPr lang="ru-RU" sz="4400" b="1" i="1" u="sng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4941168"/>
            <a:ext cx="8458200" cy="1584176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                                                                                                                                           </a:t>
            </a:r>
          </a:p>
          <a:p>
            <a:r>
              <a:rPr lang="ru-RU" dirty="0" smtClean="0"/>
              <a:t>              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452996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02" y="500042"/>
            <a:ext cx="2155681" cy="2211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71479"/>
            <a:ext cx="1963025" cy="2143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3643314"/>
            <a:ext cx="1891587" cy="214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8" y="3714752"/>
            <a:ext cx="2143140" cy="214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54" y="3571876"/>
            <a:ext cx="2000264" cy="2173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50" y="500042"/>
            <a:ext cx="2277466" cy="202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7" y="6093296"/>
            <a:ext cx="7920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               </a:t>
            </a:r>
            <a:r>
              <a:rPr lang="ru-RU" sz="4000" b="1" dirty="0" smtClean="0">
                <a:solidFill>
                  <a:srgbClr val="C00000"/>
                </a:solidFill>
              </a:rPr>
              <a:t>Что лишнее?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15308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404664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                      Объясни словечко.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980728"/>
            <a:ext cx="7416824" cy="378565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just"/>
            <a:r>
              <a:rPr lang="ru-RU" sz="2000" dirty="0">
                <a:solidFill>
                  <a:srgbClr val="7030A0"/>
                </a:solidFill>
              </a:rPr>
              <a:t>Упражнение «Объясни  слово»</a:t>
            </a:r>
          </a:p>
          <a:p>
            <a:pPr algn="just"/>
            <a:r>
              <a:rPr lang="ru-RU" sz="2000" dirty="0" smtClean="0">
                <a:solidFill>
                  <a:srgbClr val="7030A0"/>
                </a:solidFill>
              </a:rPr>
              <a:t>Вот  </a:t>
            </a:r>
            <a:r>
              <a:rPr lang="ru-RU" sz="2000" dirty="0">
                <a:solidFill>
                  <a:srgbClr val="7030A0"/>
                </a:solidFill>
              </a:rPr>
              <a:t>задачки мы  </a:t>
            </a:r>
            <a:r>
              <a:rPr lang="ru-RU" sz="2000" dirty="0" smtClean="0">
                <a:solidFill>
                  <a:srgbClr val="7030A0"/>
                </a:solidFill>
              </a:rPr>
              <a:t>решаем</a:t>
            </a:r>
            <a:endParaRPr lang="ru-RU" sz="2000" dirty="0">
              <a:solidFill>
                <a:srgbClr val="7030A0"/>
              </a:solidFill>
            </a:endParaRPr>
          </a:p>
          <a:p>
            <a:pPr algn="just"/>
            <a:r>
              <a:rPr lang="ru-RU" sz="2000" dirty="0">
                <a:solidFill>
                  <a:srgbClr val="7030A0"/>
                </a:solidFill>
              </a:rPr>
              <a:t>И словечки  </a:t>
            </a:r>
            <a:r>
              <a:rPr lang="ru-RU" sz="2000" dirty="0" smtClean="0">
                <a:solidFill>
                  <a:srgbClr val="7030A0"/>
                </a:solidFill>
              </a:rPr>
              <a:t>получаем</a:t>
            </a:r>
            <a:endParaRPr lang="ru-RU" sz="2000" dirty="0">
              <a:solidFill>
                <a:srgbClr val="7030A0"/>
              </a:solidFill>
            </a:endParaRPr>
          </a:p>
          <a:p>
            <a:pPr algn="just"/>
            <a:r>
              <a:rPr lang="ru-RU" sz="2000" dirty="0">
                <a:solidFill>
                  <a:srgbClr val="7030A0"/>
                </a:solidFill>
              </a:rPr>
              <a:t>Части слова  мы  </a:t>
            </a:r>
            <a:r>
              <a:rPr lang="ru-RU" sz="2000" dirty="0" smtClean="0">
                <a:solidFill>
                  <a:srgbClr val="7030A0"/>
                </a:solidFill>
              </a:rPr>
              <a:t>слагаем</a:t>
            </a:r>
            <a:endParaRPr lang="ru-RU" sz="2000" dirty="0">
              <a:solidFill>
                <a:srgbClr val="7030A0"/>
              </a:solidFill>
            </a:endParaRPr>
          </a:p>
          <a:p>
            <a:pPr algn="just"/>
            <a:r>
              <a:rPr lang="ru-RU" sz="2000" dirty="0">
                <a:solidFill>
                  <a:srgbClr val="7030A0"/>
                </a:solidFill>
              </a:rPr>
              <a:t>В играх транспорт повторяем</a:t>
            </a:r>
            <a:r>
              <a:rPr lang="ru-RU" sz="2000" dirty="0" smtClean="0">
                <a:solidFill>
                  <a:srgbClr val="7030A0"/>
                </a:solidFill>
              </a:rPr>
              <a:t>.</a:t>
            </a:r>
          </a:p>
          <a:p>
            <a:pPr algn="just"/>
            <a:endParaRPr lang="ru-RU" sz="2000" dirty="0">
              <a:solidFill>
                <a:srgbClr val="7030A0"/>
              </a:solidFill>
            </a:endParaRPr>
          </a:p>
          <a:p>
            <a:pPr algn="just"/>
            <a:r>
              <a:rPr lang="ru-RU" sz="2000" dirty="0">
                <a:solidFill>
                  <a:srgbClr val="7030A0"/>
                </a:solidFill>
              </a:rPr>
              <a:t>Само + лет  получаем    (самолёт)     Почему  так  называем</a:t>
            </a:r>
            <a:r>
              <a:rPr lang="ru-RU" sz="2000" dirty="0" smtClean="0">
                <a:solidFill>
                  <a:srgbClr val="7030A0"/>
                </a:solidFill>
              </a:rPr>
              <a:t>?</a:t>
            </a:r>
            <a:endParaRPr lang="ru-RU" sz="2000" dirty="0">
              <a:solidFill>
                <a:srgbClr val="7030A0"/>
              </a:solidFill>
            </a:endParaRPr>
          </a:p>
          <a:p>
            <a:pPr algn="just"/>
            <a:r>
              <a:rPr lang="ru-RU" sz="2000" dirty="0">
                <a:solidFill>
                  <a:srgbClr val="7030A0"/>
                </a:solidFill>
              </a:rPr>
              <a:t>Само + кат  получаем    (самокат)     Почему  так  называем</a:t>
            </a:r>
            <a:r>
              <a:rPr lang="ru-RU" sz="2000" dirty="0" smtClean="0">
                <a:solidFill>
                  <a:srgbClr val="7030A0"/>
                </a:solidFill>
              </a:rPr>
              <a:t>?</a:t>
            </a:r>
            <a:endParaRPr lang="ru-RU" sz="2000" dirty="0">
              <a:solidFill>
                <a:srgbClr val="7030A0"/>
              </a:solidFill>
            </a:endParaRPr>
          </a:p>
          <a:p>
            <a:pPr algn="just"/>
            <a:r>
              <a:rPr lang="ru-RU" sz="2000" dirty="0" err="1">
                <a:solidFill>
                  <a:srgbClr val="7030A0"/>
                </a:solidFill>
              </a:rPr>
              <a:t>Верт</a:t>
            </a:r>
            <a:r>
              <a:rPr lang="ru-RU" sz="2000" dirty="0">
                <a:solidFill>
                  <a:srgbClr val="7030A0"/>
                </a:solidFill>
              </a:rPr>
              <a:t> + лёт   получаем    (вертолёт)   Почему  так  называем</a:t>
            </a:r>
            <a:r>
              <a:rPr lang="ru-RU" sz="2000" dirty="0" smtClean="0">
                <a:solidFill>
                  <a:srgbClr val="7030A0"/>
                </a:solidFill>
              </a:rPr>
              <a:t>?</a:t>
            </a:r>
            <a:endParaRPr lang="ru-RU" sz="2000" dirty="0">
              <a:solidFill>
                <a:srgbClr val="7030A0"/>
              </a:solidFill>
            </a:endParaRPr>
          </a:p>
          <a:p>
            <a:pPr algn="just"/>
            <a:r>
              <a:rPr lang="ru-RU" sz="2000" dirty="0" err="1">
                <a:solidFill>
                  <a:srgbClr val="7030A0"/>
                </a:solidFill>
              </a:rPr>
              <a:t>Луно</a:t>
            </a:r>
            <a:r>
              <a:rPr lang="ru-RU" sz="2000" dirty="0">
                <a:solidFill>
                  <a:srgbClr val="7030A0"/>
                </a:solidFill>
              </a:rPr>
              <a:t> + ход  получаем    (луноход)       Почему  так  называем</a:t>
            </a:r>
            <a:r>
              <a:rPr lang="ru-RU" sz="2000" dirty="0" smtClean="0">
                <a:solidFill>
                  <a:srgbClr val="7030A0"/>
                </a:solidFill>
              </a:rPr>
              <a:t>?</a:t>
            </a:r>
            <a:endParaRPr lang="ru-RU" sz="2000" dirty="0">
              <a:solidFill>
                <a:srgbClr val="7030A0"/>
              </a:solidFill>
            </a:endParaRPr>
          </a:p>
          <a:p>
            <a:pPr algn="just"/>
            <a:r>
              <a:rPr lang="ru-RU" sz="2000" dirty="0">
                <a:solidFill>
                  <a:srgbClr val="7030A0"/>
                </a:solidFill>
              </a:rPr>
              <a:t>Молоко + воз  получаем  (молоковоз) Почему  так  называем</a:t>
            </a:r>
            <a:r>
              <a:rPr lang="ru-RU" sz="2000" dirty="0" smtClean="0">
                <a:solidFill>
                  <a:srgbClr val="7030A0"/>
                </a:solidFill>
              </a:rPr>
              <a:t>?</a:t>
            </a:r>
            <a:endParaRPr lang="ru-RU" sz="2000" dirty="0">
              <a:solidFill>
                <a:srgbClr val="7030A0"/>
              </a:solidFill>
            </a:endParaRPr>
          </a:p>
          <a:p>
            <a:pPr algn="just"/>
            <a:r>
              <a:rPr lang="ru-RU" sz="2000" dirty="0">
                <a:solidFill>
                  <a:srgbClr val="7030A0"/>
                </a:solidFill>
              </a:rPr>
              <a:t>Везде + ход  получаем     (вездеход)    Почему  так  называем?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40" y="285728"/>
            <a:ext cx="2071702" cy="18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928670"/>
            <a:ext cx="2286016" cy="18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4500570"/>
            <a:ext cx="2357454" cy="2162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06" y="500042"/>
            <a:ext cx="2428892" cy="2071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2" y="3643314"/>
            <a:ext cx="2714644" cy="215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702" y="4643446"/>
            <a:ext cx="2286016" cy="2071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5408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332656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</a:rPr>
              <a:t>     Для чего нужны правила дорожного движения?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26" y="1214422"/>
            <a:ext cx="2857520" cy="235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8" y="3929066"/>
            <a:ext cx="2786082" cy="2571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4214818"/>
            <a:ext cx="2786082" cy="2286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016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1428736"/>
            <a:ext cx="2500330" cy="3071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64088" y="1928802"/>
            <a:ext cx="32403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Светофор нас в гости ждет.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Освещает переход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Загорелся красный глаз: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Задержать он хочет нас.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Если красный — нет пути.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Красный свет — нельзя идти.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60230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1571612"/>
            <a:ext cx="2714644" cy="271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08104" y="1571612"/>
            <a:ext cx="3240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У асфальтовой дороги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Возмущались носороги: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- Пешеходам нет пути!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Как дорогу перейти?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9875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20072" y="1844824"/>
            <a:ext cx="28803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Знак "Пешеходный переход":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Здесь наземный переход,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Ходит целый день народ.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Ты, водитель, не грусти,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Пешехода пропусти!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11709920"/>
            <a:ext cx="3301041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1857364"/>
            <a:ext cx="2357454" cy="285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950566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1857364"/>
            <a:ext cx="30003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Знак "Главная дорога":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Вот он знак, каких немного: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Это главная дорога!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Если едешь ты по ней,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Всех становишься главней,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И тебе, как будто Богу,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Уступают все дорогу!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1785926"/>
            <a:ext cx="2455681" cy="235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015487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08104" y="2000240"/>
            <a:ext cx="30963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Знак "Подземный пешеходный переход":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Знает каждый пешеход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Про подземный этот ход.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Город он не украшает,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Но машинам не мешает!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1928802"/>
            <a:ext cx="2857520" cy="2448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037979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50" y="1857364"/>
            <a:ext cx="3286148" cy="3000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404664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           </a:t>
            </a:r>
            <a:r>
              <a:rPr lang="ru-RU" sz="3600" b="1" i="1" dirty="0" smtClean="0">
                <a:solidFill>
                  <a:srgbClr val="C00000"/>
                </a:solidFill>
              </a:rPr>
              <a:t>Назовите знаки.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30354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22" y="1071546"/>
            <a:ext cx="4143404" cy="35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917490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4" y="1714488"/>
            <a:ext cx="3929090" cy="328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142523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111</TotalTime>
  <Words>238</Words>
  <Application>Microsoft Office PowerPoint</Application>
  <PresentationFormat>Экран (4:3)</PresentationFormat>
  <Paragraphs>48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             ПРОЕКТ    «Осторожно на дороге!»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Осторожно на дороге!</dc:title>
  <dc:creator>Пользователь</dc:creator>
  <cp:lastModifiedBy>User</cp:lastModifiedBy>
  <cp:revision>20</cp:revision>
  <dcterms:created xsi:type="dcterms:W3CDTF">2013-11-19T04:06:01Z</dcterms:created>
  <dcterms:modified xsi:type="dcterms:W3CDTF">2015-02-14T11:03:02Z</dcterms:modified>
</cp:coreProperties>
</file>