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B45370-1E92-4D7B-8FCE-1F915F20721C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8EB691-DC26-4B00-9BFA-2DB1EE64E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B45370-1E92-4D7B-8FCE-1F915F20721C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8EB691-DC26-4B00-9BFA-2DB1EE64E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B45370-1E92-4D7B-8FCE-1F915F20721C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8EB691-DC26-4B00-9BFA-2DB1EE64E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B45370-1E92-4D7B-8FCE-1F915F20721C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8EB691-DC26-4B00-9BFA-2DB1EE64E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B45370-1E92-4D7B-8FCE-1F915F20721C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8EB691-DC26-4B00-9BFA-2DB1EE64E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B45370-1E92-4D7B-8FCE-1F915F20721C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8EB691-DC26-4B00-9BFA-2DB1EE64E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B45370-1E92-4D7B-8FCE-1F915F20721C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8EB691-DC26-4B00-9BFA-2DB1EE64E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B45370-1E92-4D7B-8FCE-1F915F20721C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8EB691-DC26-4B00-9BFA-2DB1EE64E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B45370-1E92-4D7B-8FCE-1F915F20721C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8EB691-DC26-4B00-9BFA-2DB1EE64E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B45370-1E92-4D7B-8FCE-1F915F20721C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8EB691-DC26-4B00-9BFA-2DB1EE64E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B45370-1E92-4D7B-8FCE-1F915F20721C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8EB691-DC26-4B00-9BFA-2DB1EE64E7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9B45370-1E92-4D7B-8FCE-1F915F20721C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78EB691-DC26-4B00-9BFA-2DB1EE64E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voyrebenok.ru/pdd.shtml" TargetMode="External"/><Relationship Id="rId2" Type="http://schemas.openxmlformats.org/officeDocument/2006/relationships/hyperlink" Target="http://ped-kopilka.ru/vneklasnaja-rabota/pravila-bezopasnogo-povedenija-na-doroge/istorija-pojavlenija-pravil-dorozhnogo-dvizhenija-istorija-svetofora.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</a:rPr>
              <a:t>КАК ПОЯВИЛИСЬ ПРАВИЛА ДОРОЖНОГО ДВИЖЕНИЯ!</a:t>
            </a:r>
            <a:endParaRPr lang="ru-RU" sz="4400" b="1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           Выполнил: Манько Александр.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29560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88024" y="476673"/>
            <a:ext cx="38164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</a:rPr>
              <a:t>Как появились правила дорожного движения</a:t>
            </a:r>
            <a:r>
              <a:rPr lang="en-US" sz="1400" b="1" i="1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ru-RU" sz="1400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</a:rPr>
              <a:t>Давным-давно когда машин еще не было, люди передвигались по дорогам пешком, верхом на лошади или в повозке. В те давние времена и правил дорожного движения то не было. Люди ходили и ездили на лошадях, кто как хотел, и часто происходили столкновения как людей с лошадьми, так и лошадей между собой. Также проблемой было то, что улицы городов были не предназначены для интенсивного движения и были очень узкими.</a:t>
            </a:r>
            <a:endParaRPr lang="ru-RU" sz="1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 preferRelativeResize="0"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0034" y="1357298"/>
            <a:ext cx="3786214" cy="414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031378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620688"/>
            <a:ext cx="33123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</a:rPr>
              <a:t>Многие историки считают, что основателем правил дорожного движения является Юлий Цезарь. Он был императором Римской Империи. Во времена своего правления он старался упорядочить и упростить движения на улицах Рима. Правила эти были введены около 2000 лет назад. </a:t>
            </a:r>
          </a:p>
          <a:p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</a:rPr>
              <a:t>В России первые правила дорожного движения устанавливались согласно царским указам. Первые упоминания таких указов относятся к 17 веку. Правила тех времен состояли из нескольких строк и говорили как вести себя на дорогах.</a:t>
            </a:r>
            <a:endParaRPr lang="ru-RU" sz="1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3500438"/>
            <a:ext cx="3072974" cy="307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4" y="428604"/>
            <a:ext cx="3286148" cy="307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887251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751344"/>
            <a:ext cx="338437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</a:rPr>
              <a:t>После появления первых самодвижущихся повозок, примерно в 18 веке, и для них были установлены правила. Проблема состояла в том, что такие автомобили были очень медленными и поэтому правила, например в Англии, предписывали впереди самодвижущейся повозки идти человеку с красными флажками и предупреждать пешеходов об опасности попасть под колеса.</a:t>
            </a:r>
            <a:endParaRPr lang="ru-RU" b="1" i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500042"/>
            <a:ext cx="2857520" cy="257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3571876"/>
            <a:ext cx="3000396" cy="250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18943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476672"/>
            <a:ext cx="6552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accent5">
                    <a:lumMod val="75000"/>
                  </a:schemeClr>
                </a:solidFill>
              </a:rPr>
              <a:t>Современным правилам дорожного движения почти 100 лет.</a:t>
            </a:r>
            <a:endParaRPr lang="ru-RU" sz="16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1428736"/>
            <a:ext cx="4000528" cy="36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357298"/>
            <a:ext cx="3643338" cy="385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089523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80112" y="548680"/>
            <a:ext cx="31683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C00000"/>
                </a:solidFill>
              </a:rPr>
              <a:t>А знаешь ли ты, когда появился привычный для нас светофор?</a:t>
            </a:r>
          </a:p>
          <a:p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</a:rPr>
              <a:t>Оказывается, регулировать движение с помощью механического прибора начали уже 140 лет назад, в Лондоне. Первый светофор стоял в центре города на столбе высотой 6 метров. Управлял им специально приставленный человек. С помощью системы ремней он поднимал и опускал стрелку прибора. Потом стрелку заменил фонарь, работавший на светильном газе. В фонаре были зелёные и красные стёкла, а жёлтые ещё не придумали.</a:t>
            </a:r>
            <a:endParaRPr lang="ru-RU" sz="14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500174"/>
            <a:ext cx="3286148" cy="342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534933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854659"/>
            <a:ext cx="3672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</a:rPr>
              <a:t>У нас в стране первый светофор появился в 1929 году в Москве. Он был похож на круглые часы с тремя секторами — красным, жёлтым и зелёным. А регулировщик вручную поворачивал стрелку, устанавливая её на нужный цвет.</a:t>
            </a:r>
            <a:endParaRPr lang="ru-RU" sz="1400" b="1" i="1" dirty="0">
              <a:solidFill>
                <a:srgbClr val="7030A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1571612"/>
            <a:ext cx="2571768" cy="292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92659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48680"/>
            <a:ext cx="35283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</a:rPr>
              <a:t>На </a:t>
            </a:r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</a:rPr>
              <a:t>протяжении </a:t>
            </a:r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</a:rPr>
              <a:t>долгого времени  правила </a:t>
            </a:r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</a:rPr>
              <a:t>дорожного движения менялись и дополнялись </a:t>
            </a:r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</a:rPr>
              <a:t>не один раз.  </a:t>
            </a:r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</a:rPr>
              <a:t>ПДД </a:t>
            </a:r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</a:rPr>
              <a:t>обеспечивают  безопасность.  Если </a:t>
            </a:r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</a:rPr>
              <a:t>бы их не существовало, на дорогах царил бы полный </a:t>
            </a:r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</a:rPr>
              <a:t>беспорядок, </a:t>
            </a:r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</a:rPr>
              <a:t>а добраться из </a:t>
            </a:r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</a:rPr>
              <a:t>одного места в другое   </a:t>
            </a:r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</a:rPr>
              <a:t>было </a:t>
            </a:r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</a:rPr>
              <a:t>бы очень сложно , более того — небезопасно </a:t>
            </a:r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</a:rPr>
              <a:t>для </a:t>
            </a:r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</a:rPr>
              <a:t>жизни.</a:t>
            </a:r>
          </a:p>
          <a:p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</a:rPr>
              <a:t>В правилах </a:t>
            </a:r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</a:rPr>
              <a:t>дорожного движения </a:t>
            </a:r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</a:rPr>
              <a:t>прописаны </a:t>
            </a:r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</a:rPr>
              <a:t>обязанности водителей, пешеходов, пассажиров, даются описания дорожных знаков, </a:t>
            </a:r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</a:rPr>
              <a:t>светофоров. </a:t>
            </a:r>
            <a:endParaRPr lang="ru-RU" sz="1400" b="1" i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1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357166"/>
            <a:ext cx="5112567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299494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548680"/>
            <a:ext cx="56886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</a:rPr>
              <a:t>        </a:t>
            </a:r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</a:rPr>
              <a:t>Источники</a:t>
            </a:r>
            <a:r>
              <a:rPr lang="en-US" sz="1400" b="1" i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US" sz="4000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1400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400" b="1" i="1" dirty="0">
                <a:solidFill>
                  <a:schemeClr val="accent5">
                    <a:lumMod val="75000"/>
                  </a:schemeClr>
                </a:solidFill>
                <a:hlinkClick r:id="rId2"/>
              </a:rPr>
              <a:t>http://</a:t>
            </a:r>
            <a:r>
              <a:rPr lang="en-US" sz="1400" b="1" i="1" dirty="0" smtClean="0">
                <a:solidFill>
                  <a:schemeClr val="accent5">
                    <a:lumMod val="75000"/>
                  </a:schemeClr>
                </a:solidFill>
                <a:hlinkClick r:id="rId2"/>
              </a:rPr>
              <a:t>ped-kopilka.ru/vneklasnaja-rabota/pravila-bezopasnogo-povedenija-na-doroge/istorija-pojavlenija-pravil-dorozhnogo-dvizhenija-istorija-svetofora.html</a:t>
            </a:r>
          </a:p>
          <a:p>
            <a:r>
              <a:rPr lang="en-US" sz="1400" b="1" i="1" dirty="0">
                <a:solidFill>
                  <a:schemeClr val="accent5">
                    <a:lumMod val="75000"/>
                  </a:schemeClr>
                </a:solidFill>
                <a:hlinkClick r:id="rId3"/>
              </a:rPr>
              <a:t>http://</a:t>
            </a:r>
            <a:r>
              <a:rPr lang="en-US" sz="1400" b="1" i="1" dirty="0" smtClean="0">
                <a:solidFill>
                  <a:schemeClr val="accent5">
                    <a:lumMod val="75000"/>
                  </a:schemeClr>
                </a:solidFill>
                <a:hlinkClick r:id="rId3"/>
              </a:rPr>
              <a:t>www.tvoyrebenok.ru/pdd.shtml</a:t>
            </a:r>
            <a:endParaRPr lang="en-US" sz="1400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1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60130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112</TotalTime>
  <Words>436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КАК ПОЯВИЛИСЬ ПРАВИЛА ДОРОЖНОГО ДВИЖЕНИЯ!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ПОЯВИЛИСЬ ПРАВИЛА ДОРОЖНОГО ДВИЖЕНИЯ!</dc:title>
  <dc:creator>Пользователь</dc:creator>
  <cp:lastModifiedBy>User</cp:lastModifiedBy>
  <cp:revision>24</cp:revision>
  <dcterms:created xsi:type="dcterms:W3CDTF">2013-11-19T22:44:49Z</dcterms:created>
  <dcterms:modified xsi:type="dcterms:W3CDTF">2015-02-14T10:43:21Z</dcterms:modified>
</cp:coreProperties>
</file>